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00" r:id="rId2"/>
    <p:sldMasterId id="2147483712" r:id="rId3"/>
    <p:sldMasterId id="2147483749" r:id="rId4"/>
  </p:sldMasterIdLst>
  <p:notesMasterIdLst>
    <p:notesMasterId r:id="rId38"/>
  </p:notesMasterIdLst>
  <p:sldIdLst>
    <p:sldId id="358" r:id="rId5"/>
    <p:sldId id="421" r:id="rId6"/>
    <p:sldId id="395" r:id="rId7"/>
    <p:sldId id="368" r:id="rId8"/>
    <p:sldId id="371" r:id="rId9"/>
    <p:sldId id="375" r:id="rId10"/>
    <p:sldId id="376" r:id="rId11"/>
    <p:sldId id="386" r:id="rId12"/>
    <p:sldId id="388" r:id="rId13"/>
    <p:sldId id="390" r:id="rId14"/>
    <p:sldId id="393" r:id="rId15"/>
    <p:sldId id="394" r:id="rId16"/>
    <p:sldId id="425" r:id="rId17"/>
    <p:sldId id="488" r:id="rId18"/>
    <p:sldId id="486" r:id="rId19"/>
    <p:sldId id="422" r:id="rId20"/>
    <p:sldId id="487" r:id="rId21"/>
    <p:sldId id="470" r:id="rId22"/>
    <p:sldId id="426" r:id="rId23"/>
    <p:sldId id="466" r:id="rId24"/>
    <p:sldId id="474" r:id="rId25"/>
    <p:sldId id="472" r:id="rId26"/>
    <p:sldId id="473" r:id="rId27"/>
    <p:sldId id="475" r:id="rId28"/>
    <p:sldId id="477" r:id="rId29"/>
    <p:sldId id="480" r:id="rId30"/>
    <p:sldId id="481" r:id="rId31"/>
    <p:sldId id="482" r:id="rId32"/>
    <p:sldId id="483" r:id="rId33"/>
    <p:sldId id="484" r:id="rId34"/>
    <p:sldId id="429" r:id="rId35"/>
    <p:sldId id="424" r:id="rId36"/>
    <p:sldId id="449" r:id="rId37"/>
  </p:sldIdLst>
  <p:sldSz cx="9144000" cy="6858000" type="screen4x3"/>
  <p:notesSz cx="6858000" cy="9144000"/>
  <p:custDataLst>
    <p:tags r:id="rId39"/>
  </p:custDataLst>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008080"/>
    <a:srgbClr val="FF0000"/>
    <a:srgbClr val="00CC66"/>
    <a:srgbClr val="99FF66"/>
    <a:srgbClr val="66FF33"/>
    <a:srgbClr val="3333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6" autoAdjust="0"/>
    <p:restoredTop sz="94670" autoAdjust="0"/>
  </p:normalViewPr>
  <p:slideViewPr>
    <p:cSldViewPr>
      <p:cViewPr>
        <p:scale>
          <a:sx n="100" d="100"/>
          <a:sy n="100" d="100"/>
        </p:scale>
        <p:origin x="-874"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71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3B78C0C-7C53-4BD4-B719-51AE65B5D95F}" type="slidenum">
              <a:rPr lang="en-US"/>
              <a:pPr>
                <a:defRPr/>
              </a:pPr>
              <a:t>‹#›</a:t>
            </a:fld>
            <a:endParaRPr lang="en-US"/>
          </a:p>
        </p:txBody>
      </p:sp>
    </p:spTree>
    <p:extLst>
      <p:ext uri="{BB962C8B-B14F-4D97-AF65-F5344CB8AC3E}">
        <p14:creationId xmlns:p14="http://schemas.microsoft.com/office/powerpoint/2010/main" val="4202968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fld id="{F2E87C3B-303A-4BF8-8578-E6D277CCEF0F}" type="slidenum">
              <a:rPr lang="en-US" sz="1200" smtClean="0"/>
              <a:pPr eaLnBrk="1" hangingPunct="1"/>
              <a:t>13</a:t>
            </a:fld>
            <a:endParaRPr lang="en-US" sz="1200" smtClean="0"/>
          </a:p>
        </p:txBody>
      </p:sp>
      <p:sp>
        <p:nvSpPr>
          <p:cNvPr id="49155" name="Rectangle 2"/>
          <p:cNvSpPr>
            <a:spLocks noGrp="1" noRot="1" noChangeAspect="1" noChangeArrowheads="1" noTextEdit="1"/>
          </p:cNvSpPr>
          <p:nvPr>
            <p:ph type="sldImg"/>
          </p:nvPr>
        </p:nvSpPr>
        <p:spPr>
          <a:xfrm>
            <a:off x="1373188" y="3124200"/>
            <a:ext cx="4556125" cy="3416300"/>
          </a:xfrm>
          <a:ln w="12699" cap="flat">
            <a:solidFill>
              <a:schemeClr val="tx1"/>
            </a:solidFill>
          </a:ln>
        </p:spPr>
      </p:sp>
      <p:sp>
        <p:nvSpPr>
          <p:cNvPr id="49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fld id="{F2E87C3B-303A-4BF8-8578-E6D277CCEF0F}" type="slidenum">
              <a:rPr lang="en-US" sz="1200">
                <a:solidFill>
                  <a:prstClr val="black"/>
                </a:solidFill>
              </a:rPr>
              <a:pPr eaLnBrk="1" hangingPunct="1"/>
              <a:t>15</a:t>
            </a:fld>
            <a:endParaRPr lang="en-US" sz="1200">
              <a:solidFill>
                <a:prstClr val="black"/>
              </a:solidFill>
            </a:endParaRPr>
          </a:p>
        </p:txBody>
      </p:sp>
      <p:sp>
        <p:nvSpPr>
          <p:cNvPr id="49155" name="Rectangle 2"/>
          <p:cNvSpPr>
            <a:spLocks noGrp="1" noRot="1" noChangeAspect="1" noChangeArrowheads="1" noTextEdit="1"/>
          </p:cNvSpPr>
          <p:nvPr>
            <p:ph type="sldImg"/>
          </p:nvPr>
        </p:nvSpPr>
        <p:spPr>
          <a:xfrm>
            <a:off x="1373188" y="3124200"/>
            <a:ext cx="4556125" cy="3416300"/>
          </a:xfrm>
          <a:ln w="12699" cap="flat">
            <a:solidFill>
              <a:schemeClr val="tx1"/>
            </a:solidFill>
          </a:ln>
        </p:spPr>
      </p:sp>
      <p:sp>
        <p:nvSpPr>
          <p:cNvPr id="49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fld id="{F2E87C3B-303A-4BF8-8578-E6D277CCEF0F}" type="slidenum">
              <a:rPr lang="en-US" sz="1200">
                <a:solidFill>
                  <a:prstClr val="black"/>
                </a:solidFill>
              </a:rPr>
              <a:pPr eaLnBrk="1" hangingPunct="1"/>
              <a:t>17</a:t>
            </a:fld>
            <a:endParaRPr lang="en-US" sz="1200">
              <a:solidFill>
                <a:prstClr val="black"/>
              </a:solidFill>
            </a:endParaRPr>
          </a:p>
        </p:txBody>
      </p:sp>
      <p:sp>
        <p:nvSpPr>
          <p:cNvPr id="49155" name="Rectangle 2"/>
          <p:cNvSpPr>
            <a:spLocks noGrp="1" noRot="1" noChangeAspect="1" noChangeArrowheads="1" noTextEdit="1"/>
          </p:cNvSpPr>
          <p:nvPr>
            <p:ph type="sldImg"/>
          </p:nvPr>
        </p:nvSpPr>
        <p:spPr>
          <a:xfrm>
            <a:off x="1373188" y="3124200"/>
            <a:ext cx="4556125" cy="3416300"/>
          </a:xfrm>
          <a:ln w="12699" cap="flat">
            <a:solidFill>
              <a:schemeClr val="tx1"/>
            </a:solidFill>
          </a:ln>
        </p:spPr>
      </p:sp>
      <p:sp>
        <p:nvSpPr>
          <p:cNvPr id="49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4464D2F7-B854-41FC-B7AA-E14A9DF34B2F}"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4E41A8-70C5-40F6-8269-E0323124FDD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E506FE-ACB4-4F9B-8956-780F6EE8E6BA}"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3E0FCD-D1A3-4F17-8BF2-1B09F50249B3}" type="slidenum">
              <a:rPr lang="en-US"/>
              <a:pPr>
                <a:defRPr/>
              </a:pPr>
              <a:t>‹#›</a:t>
            </a:fld>
            <a:endParaRPr lang="en-US"/>
          </a:p>
        </p:txBody>
      </p:sp>
    </p:spTree>
    <p:extLst>
      <p:ext uri="{BB962C8B-B14F-4D97-AF65-F5344CB8AC3E}">
        <p14:creationId xmlns:p14="http://schemas.microsoft.com/office/powerpoint/2010/main" val="229065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64D2F7-B854-41FC-B7AA-E14A9DF34B2F}" type="slidenum">
              <a:rPr lang="en-US" smtClean="0"/>
              <a:pPr>
                <a:defRPr/>
              </a:pPr>
              <a:t>‹#›</a:t>
            </a:fld>
            <a:endParaRPr lang="en-US"/>
          </a:p>
        </p:txBody>
      </p:sp>
    </p:spTree>
    <p:extLst>
      <p:ext uri="{BB962C8B-B14F-4D97-AF65-F5344CB8AC3E}">
        <p14:creationId xmlns:p14="http://schemas.microsoft.com/office/powerpoint/2010/main" val="133857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FFD317-7D3E-4285-88B0-CFAEE3AFC9EC}" type="slidenum">
              <a:rPr lang="en-US" smtClean="0"/>
              <a:pPr>
                <a:defRPr/>
              </a:pPr>
              <a:t>‹#›</a:t>
            </a:fld>
            <a:endParaRPr lang="en-US"/>
          </a:p>
        </p:txBody>
      </p:sp>
    </p:spTree>
    <p:extLst>
      <p:ext uri="{BB962C8B-B14F-4D97-AF65-F5344CB8AC3E}">
        <p14:creationId xmlns:p14="http://schemas.microsoft.com/office/powerpoint/2010/main" val="358694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7C895E-B70E-4D85-B18C-CF43FB3EFA52}" type="slidenum">
              <a:rPr lang="en-US" smtClean="0"/>
              <a:pPr>
                <a:defRPr/>
              </a:pPr>
              <a:t>‹#›</a:t>
            </a:fld>
            <a:endParaRPr lang="en-US"/>
          </a:p>
        </p:txBody>
      </p:sp>
    </p:spTree>
    <p:extLst>
      <p:ext uri="{BB962C8B-B14F-4D97-AF65-F5344CB8AC3E}">
        <p14:creationId xmlns:p14="http://schemas.microsoft.com/office/powerpoint/2010/main" val="3060541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510C97-1C11-40E0-A323-0596F65B7155}" type="slidenum">
              <a:rPr lang="en-US" smtClean="0"/>
              <a:pPr>
                <a:defRPr/>
              </a:pPr>
              <a:t>‹#›</a:t>
            </a:fld>
            <a:endParaRPr lang="en-US"/>
          </a:p>
        </p:txBody>
      </p:sp>
    </p:spTree>
    <p:extLst>
      <p:ext uri="{BB962C8B-B14F-4D97-AF65-F5344CB8AC3E}">
        <p14:creationId xmlns:p14="http://schemas.microsoft.com/office/powerpoint/2010/main" val="4165999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E0CCDA-337A-486D-AC91-3A77AFF747E5}" type="slidenum">
              <a:rPr lang="en-US" smtClean="0"/>
              <a:pPr>
                <a:defRPr/>
              </a:pPr>
              <a:t>‹#›</a:t>
            </a:fld>
            <a:endParaRPr lang="en-US"/>
          </a:p>
        </p:txBody>
      </p:sp>
    </p:spTree>
    <p:extLst>
      <p:ext uri="{BB962C8B-B14F-4D97-AF65-F5344CB8AC3E}">
        <p14:creationId xmlns:p14="http://schemas.microsoft.com/office/powerpoint/2010/main" val="367686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1FA39E8-FADF-4BF3-A572-FD02BCE6A83E}" type="slidenum">
              <a:rPr lang="en-US" smtClean="0"/>
              <a:pPr>
                <a:defRPr/>
              </a:pPr>
              <a:t>‹#›</a:t>
            </a:fld>
            <a:endParaRPr lang="en-US"/>
          </a:p>
        </p:txBody>
      </p:sp>
    </p:spTree>
    <p:extLst>
      <p:ext uri="{BB962C8B-B14F-4D97-AF65-F5344CB8AC3E}">
        <p14:creationId xmlns:p14="http://schemas.microsoft.com/office/powerpoint/2010/main" val="128912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907E463-CE44-47EA-8154-C77CF39E460C}" type="slidenum">
              <a:rPr lang="en-US" smtClean="0"/>
              <a:pPr>
                <a:defRPr/>
              </a:pPr>
              <a:t>‹#›</a:t>
            </a:fld>
            <a:endParaRPr lang="en-US"/>
          </a:p>
        </p:txBody>
      </p:sp>
    </p:spTree>
    <p:extLst>
      <p:ext uri="{BB962C8B-B14F-4D97-AF65-F5344CB8AC3E}">
        <p14:creationId xmlns:p14="http://schemas.microsoft.com/office/powerpoint/2010/main" val="391241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FFD317-7D3E-4285-88B0-CFAEE3AFC9EC}"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ED916DB-A101-45F3-832D-51DACE92E3B3}" type="slidenum">
              <a:rPr lang="en-US" smtClean="0"/>
              <a:pPr>
                <a:defRPr/>
              </a:pPr>
              <a:t>‹#›</a:t>
            </a:fld>
            <a:endParaRPr lang="en-US"/>
          </a:p>
        </p:txBody>
      </p:sp>
    </p:spTree>
    <p:extLst>
      <p:ext uri="{BB962C8B-B14F-4D97-AF65-F5344CB8AC3E}">
        <p14:creationId xmlns:p14="http://schemas.microsoft.com/office/powerpoint/2010/main" val="405695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4B103AA-2278-4EBD-BD00-5B23CDDC3E5E}" type="slidenum">
              <a:rPr lang="en-US" smtClean="0"/>
              <a:pPr>
                <a:defRPr/>
              </a:pPr>
              <a:t>‹#›</a:t>
            </a:fld>
            <a:endParaRPr lang="en-US"/>
          </a:p>
        </p:txBody>
      </p:sp>
    </p:spTree>
    <p:extLst>
      <p:ext uri="{BB962C8B-B14F-4D97-AF65-F5344CB8AC3E}">
        <p14:creationId xmlns:p14="http://schemas.microsoft.com/office/powerpoint/2010/main" val="262105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4E41A8-70C5-40F6-8269-E0323124FDDE}" type="slidenum">
              <a:rPr lang="en-US" smtClean="0"/>
              <a:pPr>
                <a:defRPr/>
              </a:pPr>
              <a:t>‹#›</a:t>
            </a:fld>
            <a:endParaRPr lang="en-US"/>
          </a:p>
        </p:txBody>
      </p:sp>
    </p:spTree>
    <p:extLst>
      <p:ext uri="{BB962C8B-B14F-4D97-AF65-F5344CB8AC3E}">
        <p14:creationId xmlns:p14="http://schemas.microsoft.com/office/powerpoint/2010/main" val="338692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E506FE-ACB4-4F9B-8956-780F6EE8E6BA}" type="slidenum">
              <a:rPr lang="en-US" smtClean="0"/>
              <a:pPr>
                <a:defRPr/>
              </a:pPr>
              <a:t>‹#›</a:t>
            </a:fld>
            <a:endParaRPr lang="en-US"/>
          </a:p>
        </p:txBody>
      </p:sp>
    </p:spTree>
    <p:extLst>
      <p:ext uri="{BB962C8B-B14F-4D97-AF65-F5344CB8AC3E}">
        <p14:creationId xmlns:p14="http://schemas.microsoft.com/office/powerpoint/2010/main" val="391444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4464D2F7-B854-41FC-B7AA-E14A9DF34B2F}"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82FFD317-7D3E-4285-88B0-CFAEE3AFC9EC}" type="slidenum">
              <a:rPr lang="en-US" smtClean="0"/>
              <a:pPr>
                <a:defRPr/>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037C895E-B70E-4D85-B18C-CF43FB3EFA52}"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7A510C97-1C11-40E0-A323-0596F65B7155}" type="slidenum">
              <a:rPr lang="en-US" smtClean="0"/>
              <a:pPr>
                <a:defRPr/>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pPr>
              <a:defRPr/>
            </a:pPr>
            <a:fld id="{35E0CCDA-337A-486D-AC91-3A77AFF747E5}"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C1FA39E8-FADF-4BF3-A572-FD02BCE6A83E}" type="slidenum">
              <a:rPr lang="en-US" smtClean="0"/>
              <a:pPr>
                <a:defRPr/>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037C895E-B70E-4D85-B18C-CF43FB3EFA52}"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F907E463-CE44-47EA-8154-C77CF39E460C}"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9ED916DB-A101-45F3-832D-51DACE92E3B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4B103AA-2278-4EBD-BD00-5B23CDDC3E5E}"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7D4E41A8-70C5-40F6-8269-E0323124FDDE}"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A4E506FE-ACB4-4F9B-8956-780F6EE8E6BA}"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3E0FCD-D1A3-4F17-8BF2-1B09F50249B3}" type="slidenum">
              <a:rPr lang="en-US"/>
              <a:pPr>
                <a:defRPr/>
              </a:pPr>
              <a:t>‹#›</a:t>
            </a:fld>
            <a:endParaRPr lang="en-US"/>
          </a:p>
        </p:txBody>
      </p:sp>
    </p:spTree>
    <p:extLst>
      <p:ext uri="{BB962C8B-B14F-4D97-AF65-F5344CB8AC3E}">
        <p14:creationId xmlns:p14="http://schemas.microsoft.com/office/powerpoint/2010/main" val="229065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64D2F7-B854-41FC-B7AA-E14A9DF34B2F}" type="slidenum">
              <a:rPr lang="en-US" smtClean="0"/>
              <a:pPr>
                <a:defRPr/>
              </a:pPr>
              <a:t>‹#›</a:t>
            </a:fld>
            <a:endParaRPr lang="en-US"/>
          </a:p>
        </p:txBody>
      </p:sp>
    </p:spTree>
    <p:extLst>
      <p:ext uri="{BB962C8B-B14F-4D97-AF65-F5344CB8AC3E}">
        <p14:creationId xmlns:p14="http://schemas.microsoft.com/office/powerpoint/2010/main" val="1338577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FFD317-7D3E-4285-88B0-CFAEE3AFC9EC}" type="slidenum">
              <a:rPr lang="en-US" smtClean="0"/>
              <a:pPr>
                <a:defRPr/>
              </a:pPr>
              <a:t>‹#›</a:t>
            </a:fld>
            <a:endParaRPr lang="en-US"/>
          </a:p>
        </p:txBody>
      </p:sp>
    </p:spTree>
    <p:extLst>
      <p:ext uri="{BB962C8B-B14F-4D97-AF65-F5344CB8AC3E}">
        <p14:creationId xmlns:p14="http://schemas.microsoft.com/office/powerpoint/2010/main" val="3586940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7C895E-B70E-4D85-B18C-CF43FB3EFA52}" type="slidenum">
              <a:rPr lang="en-US" smtClean="0"/>
              <a:pPr>
                <a:defRPr/>
              </a:pPr>
              <a:t>‹#›</a:t>
            </a:fld>
            <a:endParaRPr lang="en-US"/>
          </a:p>
        </p:txBody>
      </p:sp>
    </p:spTree>
    <p:extLst>
      <p:ext uri="{BB962C8B-B14F-4D97-AF65-F5344CB8AC3E}">
        <p14:creationId xmlns:p14="http://schemas.microsoft.com/office/powerpoint/2010/main" val="3060541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510C97-1C11-40E0-A323-0596F65B7155}" type="slidenum">
              <a:rPr lang="en-US" smtClean="0"/>
              <a:pPr>
                <a:defRPr/>
              </a:pPr>
              <a:t>‹#›</a:t>
            </a:fld>
            <a:endParaRPr lang="en-US"/>
          </a:p>
        </p:txBody>
      </p:sp>
    </p:spTree>
    <p:extLst>
      <p:ext uri="{BB962C8B-B14F-4D97-AF65-F5344CB8AC3E}">
        <p14:creationId xmlns:p14="http://schemas.microsoft.com/office/powerpoint/2010/main" val="416599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510C97-1C11-40E0-A323-0596F65B7155}"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E0CCDA-337A-486D-AC91-3A77AFF747E5}" type="slidenum">
              <a:rPr lang="en-US" smtClean="0"/>
              <a:pPr>
                <a:defRPr/>
              </a:pPr>
              <a:t>‹#›</a:t>
            </a:fld>
            <a:endParaRPr lang="en-US"/>
          </a:p>
        </p:txBody>
      </p:sp>
    </p:spTree>
    <p:extLst>
      <p:ext uri="{BB962C8B-B14F-4D97-AF65-F5344CB8AC3E}">
        <p14:creationId xmlns:p14="http://schemas.microsoft.com/office/powerpoint/2010/main" val="3676863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1FA39E8-FADF-4BF3-A572-FD02BCE6A83E}" type="slidenum">
              <a:rPr lang="en-US" smtClean="0"/>
              <a:pPr>
                <a:defRPr/>
              </a:pPr>
              <a:t>‹#›</a:t>
            </a:fld>
            <a:endParaRPr lang="en-US"/>
          </a:p>
        </p:txBody>
      </p:sp>
    </p:spTree>
    <p:extLst>
      <p:ext uri="{BB962C8B-B14F-4D97-AF65-F5344CB8AC3E}">
        <p14:creationId xmlns:p14="http://schemas.microsoft.com/office/powerpoint/2010/main" val="1289120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907E463-CE44-47EA-8154-C77CF39E460C}" type="slidenum">
              <a:rPr lang="en-US" smtClean="0"/>
              <a:pPr>
                <a:defRPr/>
              </a:pPr>
              <a:t>‹#›</a:t>
            </a:fld>
            <a:endParaRPr lang="en-US"/>
          </a:p>
        </p:txBody>
      </p:sp>
    </p:spTree>
    <p:extLst>
      <p:ext uri="{BB962C8B-B14F-4D97-AF65-F5344CB8AC3E}">
        <p14:creationId xmlns:p14="http://schemas.microsoft.com/office/powerpoint/2010/main" val="3912413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ED916DB-A101-45F3-832D-51DACE92E3B3}" type="slidenum">
              <a:rPr lang="en-US" smtClean="0"/>
              <a:pPr>
                <a:defRPr/>
              </a:pPr>
              <a:t>‹#›</a:t>
            </a:fld>
            <a:endParaRPr lang="en-US"/>
          </a:p>
        </p:txBody>
      </p:sp>
    </p:spTree>
    <p:extLst>
      <p:ext uri="{BB962C8B-B14F-4D97-AF65-F5344CB8AC3E}">
        <p14:creationId xmlns:p14="http://schemas.microsoft.com/office/powerpoint/2010/main" val="4056951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4B103AA-2278-4EBD-BD00-5B23CDDC3E5E}" type="slidenum">
              <a:rPr lang="en-US" smtClean="0"/>
              <a:pPr>
                <a:defRPr/>
              </a:pPr>
              <a:t>‹#›</a:t>
            </a:fld>
            <a:endParaRPr lang="en-US"/>
          </a:p>
        </p:txBody>
      </p:sp>
    </p:spTree>
    <p:extLst>
      <p:ext uri="{BB962C8B-B14F-4D97-AF65-F5344CB8AC3E}">
        <p14:creationId xmlns:p14="http://schemas.microsoft.com/office/powerpoint/2010/main" val="2621057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4E41A8-70C5-40F6-8269-E0323124FDDE}" type="slidenum">
              <a:rPr lang="en-US" smtClean="0"/>
              <a:pPr>
                <a:defRPr/>
              </a:pPr>
              <a:t>‹#›</a:t>
            </a:fld>
            <a:endParaRPr lang="en-US"/>
          </a:p>
        </p:txBody>
      </p:sp>
    </p:spTree>
    <p:extLst>
      <p:ext uri="{BB962C8B-B14F-4D97-AF65-F5344CB8AC3E}">
        <p14:creationId xmlns:p14="http://schemas.microsoft.com/office/powerpoint/2010/main" val="3386923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E506FE-ACB4-4F9B-8956-780F6EE8E6BA}" type="slidenum">
              <a:rPr lang="en-US" smtClean="0"/>
              <a:pPr>
                <a:defRPr/>
              </a:pPr>
              <a:t>‹#›</a:t>
            </a:fld>
            <a:endParaRPr lang="en-US"/>
          </a:p>
        </p:txBody>
      </p:sp>
    </p:spTree>
    <p:extLst>
      <p:ext uri="{BB962C8B-B14F-4D97-AF65-F5344CB8AC3E}">
        <p14:creationId xmlns:p14="http://schemas.microsoft.com/office/powerpoint/2010/main" val="391444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5E0CCDA-337A-486D-AC91-3A77AFF747E5}"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1FA39E8-FADF-4BF3-A572-FD02BCE6A83E}"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907E463-CE44-47EA-8154-C77CF39E460C}"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ED916DB-A101-45F3-832D-51DACE92E3B3}"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A4B103AA-2278-4EBD-BD00-5B23CDDC3E5E}"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AF1861FC-05B8-458D-80E8-7AE73BFE024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F1861FC-05B8-458D-80E8-7AE73BFE0248}" type="slidenum">
              <a:rPr lang="en-US" smtClean="0"/>
              <a:pPr>
                <a:defRPr/>
              </a:pPr>
              <a:t>‹#›</a:t>
            </a:fld>
            <a:endParaRPr lang="en-US"/>
          </a:p>
        </p:txBody>
      </p:sp>
    </p:spTree>
    <p:extLst>
      <p:ext uri="{BB962C8B-B14F-4D97-AF65-F5344CB8AC3E}">
        <p14:creationId xmlns:p14="http://schemas.microsoft.com/office/powerpoint/2010/main" val="11008508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AF1861FC-05B8-458D-80E8-7AE73BFE024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F1861FC-05B8-458D-80E8-7AE73BFE0248}" type="slidenum">
              <a:rPr lang="en-US" smtClean="0"/>
              <a:pPr>
                <a:defRPr/>
              </a:pPr>
              <a:t>‹#›</a:t>
            </a:fld>
            <a:endParaRPr lang="en-US"/>
          </a:p>
        </p:txBody>
      </p:sp>
    </p:spTree>
    <p:extLst>
      <p:ext uri="{BB962C8B-B14F-4D97-AF65-F5344CB8AC3E}">
        <p14:creationId xmlns:p14="http://schemas.microsoft.com/office/powerpoint/2010/main" val="11008508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Layout" Target="../slideLayouts/slideLayout35.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oleObject" Target="../embeddings/oleObject1.bin"/><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18.xml"/><Relationship Id="rId5" Type="http://schemas.openxmlformats.org/officeDocument/2006/relationships/image" Target="../media/image17.png"/><Relationship Id="rId4"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xml"/><Relationship Id="rId16" Type="http://schemas.openxmlformats.org/officeDocument/2006/relationships/image" Target="../media/image31.png"/><Relationship Id="rId1" Type="http://schemas.openxmlformats.org/officeDocument/2006/relationships/tags" Target="../tags/tag2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21" Type="http://schemas.openxmlformats.org/officeDocument/2006/relationships/tags" Target="../tags/tag44.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tags" Target="../tags/tag43.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24" Type="http://schemas.openxmlformats.org/officeDocument/2006/relationships/image" Target="../media/image32.emf"/><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slideLayout" Target="../slideLayouts/slideLayout7.xml"/><Relationship Id="rId10" Type="http://schemas.openxmlformats.org/officeDocument/2006/relationships/tags" Target="../tags/tag33.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s>
</file>

<file path=ppt/slides/_rels/slide25.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tags" Target="../tags/tag71.xml"/><Relationship Id="rId3" Type="http://schemas.openxmlformats.org/officeDocument/2006/relationships/tags" Target="../tags/tag48.xml"/><Relationship Id="rId21" Type="http://schemas.openxmlformats.org/officeDocument/2006/relationships/tags" Target="../tags/tag66.xml"/><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tags" Target="../tags/tag70.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tags" Target="../tags/tag65.xml"/><Relationship Id="rId29" Type="http://schemas.openxmlformats.org/officeDocument/2006/relationships/tags" Target="../tags/tag74.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tags" Target="../tags/tag69.xml"/><Relationship Id="rId32" Type="http://schemas.openxmlformats.org/officeDocument/2006/relationships/image" Target="../media/image34.emf"/><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tags" Target="../tags/tag73.xml"/><Relationship Id="rId10" Type="http://schemas.openxmlformats.org/officeDocument/2006/relationships/tags" Target="../tags/tag55.xml"/><Relationship Id="rId19" Type="http://schemas.openxmlformats.org/officeDocument/2006/relationships/tags" Target="../tags/tag64.xml"/><Relationship Id="rId31" Type="http://schemas.openxmlformats.org/officeDocument/2006/relationships/image" Target="../media/image33.emf"/><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tags" Target="../tags/tag72.xml"/><Relationship Id="rId30"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3" Type="http://schemas.openxmlformats.org/officeDocument/2006/relationships/tags" Target="../tags/tag77.xml"/><Relationship Id="rId21" Type="http://schemas.openxmlformats.org/officeDocument/2006/relationships/tags" Target="../tags/tag95.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tags" Target="../tags/tag99.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tags" Target="../tags/tag94.xml"/><Relationship Id="rId29" Type="http://schemas.openxmlformats.org/officeDocument/2006/relationships/tags" Target="../tags/tag103.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tags" Target="../tags/tag98.xml"/><Relationship Id="rId32" Type="http://schemas.openxmlformats.org/officeDocument/2006/relationships/image" Target="../media/image34.emf"/><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10" Type="http://schemas.openxmlformats.org/officeDocument/2006/relationships/tags" Target="../tags/tag84.xml"/><Relationship Id="rId19" Type="http://schemas.openxmlformats.org/officeDocument/2006/relationships/tags" Target="../tags/tag93.xml"/><Relationship Id="rId31" Type="http://schemas.openxmlformats.org/officeDocument/2006/relationships/image" Target="../media/image33.emf"/><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tags" Target="../tags/tag129.xml"/><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tags" Target="../tags/tag128.xml"/><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29" Type="http://schemas.openxmlformats.org/officeDocument/2006/relationships/tags" Target="../tags/tag132.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tags" Target="../tags/tag127.xml"/><Relationship Id="rId32" Type="http://schemas.openxmlformats.org/officeDocument/2006/relationships/image" Target="../media/image34.em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tags" Target="../tags/tag126.xml"/><Relationship Id="rId28" Type="http://schemas.openxmlformats.org/officeDocument/2006/relationships/tags" Target="../tags/tag131.xml"/><Relationship Id="rId10" Type="http://schemas.openxmlformats.org/officeDocument/2006/relationships/tags" Target="../tags/tag113.xml"/><Relationship Id="rId19" Type="http://schemas.openxmlformats.org/officeDocument/2006/relationships/tags" Target="../tags/tag122.xml"/><Relationship Id="rId31" Type="http://schemas.openxmlformats.org/officeDocument/2006/relationships/image" Target="../media/image33.emf"/><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tags" Target="../tags/tag125.xml"/><Relationship Id="rId27" Type="http://schemas.openxmlformats.org/officeDocument/2006/relationships/tags" Target="../tags/tag130.xml"/><Relationship Id="rId30"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tags" Target="../tags/tag158.xml"/><Relationship Id="rId3" Type="http://schemas.openxmlformats.org/officeDocument/2006/relationships/tags" Target="../tags/tag135.xml"/><Relationship Id="rId21" Type="http://schemas.openxmlformats.org/officeDocument/2006/relationships/tags" Target="../tags/tag153.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tags" Target="../tags/tag157.xml"/><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tags" Target="../tags/tag152.xml"/><Relationship Id="rId29" Type="http://schemas.openxmlformats.org/officeDocument/2006/relationships/tags" Target="../tags/tag161.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tags" Target="../tags/tag156.xml"/><Relationship Id="rId32" Type="http://schemas.openxmlformats.org/officeDocument/2006/relationships/image" Target="../media/image34.emf"/><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tags" Target="../tags/tag155.xml"/><Relationship Id="rId28" Type="http://schemas.openxmlformats.org/officeDocument/2006/relationships/tags" Target="../tags/tag160.xml"/><Relationship Id="rId10" Type="http://schemas.openxmlformats.org/officeDocument/2006/relationships/tags" Target="../tags/tag142.xml"/><Relationship Id="rId19" Type="http://schemas.openxmlformats.org/officeDocument/2006/relationships/tags" Target="../tags/tag151.xml"/><Relationship Id="rId31" Type="http://schemas.openxmlformats.org/officeDocument/2006/relationships/image" Target="../media/image33.emf"/><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tags" Target="../tags/tag154.xml"/><Relationship Id="rId27" Type="http://schemas.openxmlformats.org/officeDocument/2006/relationships/tags" Target="../tags/tag159.xml"/><Relationship Id="rId30"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tags" Target="../tags/tag187.xml"/><Relationship Id="rId3" Type="http://schemas.openxmlformats.org/officeDocument/2006/relationships/tags" Target="../tags/tag164.xml"/><Relationship Id="rId21" Type="http://schemas.openxmlformats.org/officeDocument/2006/relationships/tags" Target="../tags/tag18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tags" Target="../tags/tag186.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tags" Target="../tags/tag190.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image" Target="../media/image34.emf"/><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tags" Target="../tags/tag189.xml"/><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image" Target="../media/image33.emf"/><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tags" Target="../tags/tag188.xml"/><Relationship Id="rId30"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emf"/><Relationship Id="rId5" Type="http://schemas.openxmlformats.org/officeDocument/2006/relationships/slide" Target="slide28.xml"/><Relationship Id="rId4" Type="http://schemas.openxmlformats.org/officeDocument/2006/relationships/slide" Target="slide25.xml"/></Relationships>
</file>

<file path=ppt/slides/_rels/slide30.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tags" Target="../tags/tag203.xml"/><Relationship Id="rId18" Type="http://schemas.openxmlformats.org/officeDocument/2006/relationships/tags" Target="../tags/tag208.xml"/><Relationship Id="rId26" Type="http://schemas.openxmlformats.org/officeDocument/2006/relationships/tags" Target="../tags/tag216.xml"/><Relationship Id="rId3" Type="http://schemas.openxmlformats.org/officeDocument/2006/relationships/tags" Target="../tags/tag193.xml"/><Relationship Id="rId21" Type="http://schemas.openxmlformats.org/officeDocument/2006/relationships/tags" Target="../tags/tag211.xml"/><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tags" Target="../tags/tag207.xml"/><Relationship Id="rId25" Type="http://schemas.openxmlformats.org/officeDocument/2006/relationships/tags" Target="../tags/tag215.xml"/><Relationship Id="rId2" Type="http://schemas.openxmlformats.org/officeDocument/2006/relationships/tags" Target="../tags/tag192.xml"/><Relationship Id="rId16" Type="http://schemas.openxmlformats.org/officeDocument/2006/relationships/tags" Target="../tags/tag206.xml"/><Relationship Id="rId20" Type="http://schemas.openxmlformats.org/officeDocument/2006/relationships/tags" Target="../tags/tag210.xml"/><Relationship Id="rId29" Type="http://schemas.openxmlformats.org/officeDocument/2006/relationships/tags" Target="../tags/tag219.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tags" Target="../tags/tag201.xml"/><Relationship Id="rId24" Type="http://schemas.openxmlformats.org/officeDocument/2006/relationships/tags" Target="../tags/tag214.xml"/><Relationship Id="rId32" Type="http://schemas.openxmlformats.org/officeDocument/2006/relationships/image" Target="../media/image34.emf"/><Relationship Id="rId5" Type="http://schemas.openxmlformats.org/officeDocument/2006/relationships/tags" Target="../tags/tag195.xml"/><Relationship Id="rId15" Type="http://schemas.openxmlformats.org/officeDocument/2006/relationships/tags" Target="../tags/tag205.xml"/><Relationship Id="rId23" Type="http://schemas.openxmlformats.org/officeDocument/2006/relationships/tags" Target="../tags/tag213.xml"/><Relationship Id="rId28" Type="http://schemas.openxmlformats.org/officeDocument/2006/relationships/tags" Target="../tags/tag218.xml"/><Relationship Id="rId10" Type="http://schemas.openxmlformats.org/officeDocument/2006/relationships/tags" Target="../tags/tag200.xml"/><Relationship Id="rId19" Type="http://schemas.openxmlformats.org/officeDocument/2006/relationships/tags" Target="../tags/tag209.xml"/><Relationship Id="rId31" Type="http://schemas.openxmlformats.org/officeDocument/2006/relationships/image" Target="../media/image33.emf"/><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 Id="rId22" Type="http://schemas.openxmlformats.org/officeDocument/2006/relationships/tags" Target="../tags/tag212.xml"/><Relationship Id="rId27" Type="http://schemas.openxmlformats.org/officeDocument/2006/relationships/tags" Target="../tags/tag217.xml"/><Relationship Id="rId30"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227.xml"/><Relationship Id="rId3" Type="http://schemas.openxmlformats.org/officeDocument/2006/relationships/tags" Target="../tags/tag222.xml"/><Relationship Id="rId7" Type="http://schemas.openxmlformats.org/officeDocument/2006/relationships/tags" Target="../tags/tag22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10" Type="http://schemas.openxmlformats.org/officeDocument/2006/relationships/image" Target="../media/image35.jpeg"/><Relationship Id="rId4" Type="http://schemas.openxmlformats.org/officeDocument/2006/relationships/tags" Target="../tags/tag223.xml"/><Relationship Id="rId9"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Layout" Target="../slideLayouts/slideLayout12.xml"/><Relationship Id="rId1" Type="http://schemas.openxmlformats.org/officeDocument/2006/relationships/tags" Target="../tags/tag229.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13675" y="14288"/>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004" name="Rectangle 44"/>
          <p:cNvSpPr>
            <a:spLocks noChangeArrowheads="1"/>
          </p:cNvSpPr>
          <p:nvPr/>
        </p:nvSpPr>
        <p:spPr bwMode="auto">
          <a:xfrm>
            <a:off x="76200" y="1595497"/>
            <a:ext cx="8458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600" b="1">
              <a:solidFill>
                <a:srgbClr val="000066"/>
              </a:solidFill>
            </a:endParaRPr>
          </a:p>
          <a:p>
            <a:r>
              <a:rPr lang="en-US" sz="3600" b="1">
                <a:solidFill>
                  <a:srgbClr val="FF0000"/>
                </a:solidFill>
                <a:latin typeface="ÁnhMinhH 1.1" pitchFamily="34" charset="0"/>
              </a:rPr>
              <a:t>B</a:t>
            </a:r>
            <a:r>
              <a:rPr lang="en-US" sz="3600" b="1" smtClean="0">
                <a:solidFill>
                  <a:srgbClr val="FF0000"/>
                </a:solidFill>
                <a:latin typeface="ÁnhMinhH 1.1" pitchFamily="34" charset="0"/>
              </a:rPr>
              <a:t>ài 9 </a:t>
            </a:r>
            <a:r>
              <a:rPr lang="en-US" sz="3600" b="1">
                <a:solidFill>
                  <a:srgbClr val="FF0000"/>
                </a:solidFill>
                <a:latin typeface="ÁnhMinhH 1.1" pitchFamily="34" charset="0"/>
              </a:rPr>
              <a:t>:  AMIN</a:t>
            </a:r>
            <a:endParaRPr lang="en-US" sz="4000" b="1">
              <a:solidFill>
                <a:srgbClr val="FF0000"/>
              </a:solidFill>
              <a:latin typeface="ÁnhMinhH 1.1" pitchFamily="34" charset="0"/>
            </a:endParaRPr>
          </a:p>
          <a:p>
            <a:endParaRPr lang="en-US" sz="3200" b="1">
              <a:solidFill>
                <a:srgbClr val="000066"/>
              </a:solidFill>
            </a:endParaRPr>
          </a:p>
          <a:p>
            <a:pPr marL="2057400" lvl="4" indent="-228600"/>
            <a:r>
              <a:rPr lang="en-US" b="1">
                <a:solidFill>
                  <a:srgbClr val="FF0000"/>
                </a:solidFill>
              </a:rPr>
              <a:t>                       </a:t>
            </a:r>
            <a:endParaRPr lang="en-US" sz="2000" b="1">
              <a:solidFill>
                <a:schemeClr val="tx2"/>
              </a:solidFill>
            </a:endParaRPr>
          </a:p>
        </p:txBody>
      </p:sp>
      <p:sp>
        <p:nvSpPr>
          <p:cNvPr id="31" name="Rectangle 44"/>
          <p:cNvSpPr>
            <a:spLocks noChangeArrowheads="1"/>
          </p:cNvSpPr>
          <p:nvPr/>
        </p:nvSpPr>
        <p:spPr bwMode="auto">
          <a:xfrm>
            <a:off x="45720" y="9781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600" b="1">
              <a:solidFill>
                <a:srgbClr val="000066"/>
              </a:solidFill>
            </a:endParaRPr>
          </a:p>
          <a:p>
            <a:endParaRPr lang="en-US" sz="3600" b="1" smtClean="0">
              <a:solidFill>
                <a:srgbClr val="000066"/>
              </a:solidFill>
            </a:endParaRPr>
          </a:p>
          <a:p>
            <a:pPr marL="2057400" lvl="4" indent="-228600"/>
            <a:r>
              <a:rPr lang="en-US" b="1" smtClean="0">
                <a:solidFill>
                  <a:srgbClr val="FF0000"/>
                </a:solidFill>
              </a:rPr>
              <a:t>                       </a:t>
            </a:r>
            <a:endParaRPr lang="en-US" sz="2000" b="1">
              <a:solidFill>
                <a:schemeClr val="tx2"/>
              </a:solidFill>
            </a:endParaRPr>
          </a:p>
        </p:txBody>
      </p:sp>
      <p:sp>
        <p:nvSpPr>
          <p:cNvPr id="32" name="Rounded Rectangle 31"/>
          <p:cNvSpPr>
            <a:spLocks noChangeArrowheads="1"/>
          </p:cNvSpPr>
          <p:nvPr/>
        </p:nvSpPr>
        <p:spPr bwMode="auto">
          <a:xfrm>
            <a:off x="1569720" y="261312"/>
            <a:ext cx="5943600" cy="1643688"/>
          </a:xfrm>
          <a:prstGeom prst="roundRect">
            <a:avLst>
              <a:gd name="adj" fmla="val 16667"/>
            </a:avLst>
          </a:prstGeom>
          <a:gradFill rotWithShape="0">
            <a:gsLst>
              <a:gs pos="0">
                <a:schemeClr val="lt1">
                  <a:lumMod val="100000"/>
                  <a:lumOff val="0"/>
                </a:schemeClr>
              </a:gs>
              <a:gs pos="100000">
                <a:schemeClr val="dk1">
                  <a:lumMod val="40000"/>
                  <a:lumOff val="60000"/>
                </a:schemeClr>
              </a:gs>
            </a:gsLst>
            <a:lin ang="5400000" scaled="1"/>
          </a:gradFill>
          <a:ln w="12700">
            <a:solidFill>
              <a:schemeClr val="dk1">
                <a:lumMod val="60000"/>
                <a:lumOff val="40000"/>
              </a:schemeClr>
            </a:solidFill>
            <a:round/>
            <a:headEnd/>
            <a:tailEnd/>
          </a:ln>
          <a:effectLst>
            <a:outerShdw dist="28398" dir="3806097" algn="ctr" rotWithShape="0">
              <a:schemeClr val="lt1">
                <a:lumMod val="50000"/>
                <a:lumOff val="0"/>
                <a:alpha val="50000"/>
              </a:schemeClr>
            </a:outerShdw>
          </a:effectLst>
        </p:spPr>
        <p:txBody>
          <a:bodyPr rot="0" vert="horz" wrap="square" lIns="91440" tIns="45720" rIns="91440" bIns="45720" anchor="t" anchorCtr="0" upright="1">
            <a:noAutofit/>
          </a:bodyPr>
          <a:lstStyle/>
          <a:p>
            <a:r>
              <a:rPr lang="en-US" sz="4000" b="1" u="sng">
                <a:latin typeface="VNI-Bandit" pitchFamily="2" charset="0"/>
              </a:rPr>
              <a:t>Chöông 3</a:t>
            </a:r>
            <a:r>
              <a:rPr lang="en-US" sz="4000" b="1">
                <a:latin typeface="VNI-Bandit" pitchFamily="2" charset="0"/>
              </a:rPr>
              <a:t>: AMIN, AMINO AXIT VAØ PROTEIN </a:t>
            </a:r>
            <a:endParaRPr lang="en-US" sz="4000">
              <a:latin typeface="VNI-Bandit"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500"/>
                                  </p:stCondLst>
                                  <p:childTnLst>
                                    <p:set>
                                      <p:cBhvr>
                                        <p:cTn id="6" dur="1" fill="hold">
                                          <p:stCondLst>
                                            <p:cond delay="0"/>
                                          </p:stCondLst>
                                        </p:cTn>
                                        <p:tgtEl>
                                          <p:spTgt spid="169004">
                                            <p:txEl>
                                              <p:pRg st="1" end="1"/>
                                            </p:txEl>
                                          </p:spTgt>
                                        </p:tgtEl>
                                        <p:attrNameLst>
                                          <p:attrName>style.visibility</p:attrName>
                                        </p:attrNameLst>
                                      </p:cBhvr>
                                      <p:to>
                                        <p:strVal val="visible"/>
                                      </p:to>
                                    </p:set>
                                    <p:animEffect transition="in" filter="checkerboard(across)">
                                      <p:cBhvr>
                                        <p:cTn id="7" dur="500"/>
                                        <p:tgtEl>
                                          <p:spTgt spid="169004">
                                            <p:txEl>
                                              <p:pRg st="1" end="1"/>
                                            </p:txEl>
                                          </p:spTgt>
                                        </p:tgtEl>
                                      </p:cBhvr>
                                    </p:animEffect>
                                  </p:childTnLst>
                                </p:cTn>
                              </p:par>
                            </p:childTnLst>
                          </p:cTn>
                        </p:par>
                        <p:par>
                          <p:cTn id="8" fill="hold" nodeType="afterGroup">
                            <p:stCondLst>
                              <p:cond delay="1000"/>
                            </p:stCondLst>
                            <p:childTnLst>
                              <p:par>
                                <p:cTn id="9" presetID="5" presetClass="entr" presetSubtype="10" fill="hold" nodeType="afterEffect">
                                  <p:stCondLst>
                                    <p:cond delay="500"/>
                                  </p:stCondLst>
                                  <p:childTnLst>
                                    <p:set>
                                      <p:cBhvr>
                                        <p:cTn id="10" dur="1" fill="hold">
                                          <p:stCondLst>
                                            <p:cond delay="0"/>
                                          </p:stCondLst>
                                        </p:cTn>
                                        <p:tgtEl>
                                          <p:spTgt spid="169004">
                                            <p:txEl>
                                              <p:pRg st="3" end="3"/>
                                            </p:txEl>
                                          </p:spTgt>
                                        </p:tgtEl>
                                        <p:attrNameLst>
                                          <p:attrName>style.visibility</p:attrName>
                                        </p:attrNameLst>
                                      </p:cBhvr>
                                      <p:to>
                                        <p:strVal val="visible"/>
                                      </p:to>
                                    </p:set>
                                    <p:animEffect transition="in" filter="checkerboard(across)">
                                      <p:cBhvr>
                                        <p:cTn id="11" dur="500"/>
                                        <p:tgtEl>
                                          <p:spTgt spid="169004">
                                            <p:txEl>
                                              <p:pRg st="3" end="3"/>
                                            </p:txEl>
                                          </p:spTgt>
                                        </p:tgtEl>
                                      </p:cBhvr>
                                    </p:animEffect>
                                  </p:childTnLst>
                                </p:cTn>
                              </p:par>
                            </p:childTnLst>
                          </p:cTn>
                        </p:par>
                        <p:par>
                          <p:cTn id="12" fill="hold">
                            <p:stCondLst>
                              <p:cond delay="2000"/>
                            </p:stCondLst>
                            <p:childTnLst>
                              <p:par>
                                <p:cTn id="13" presetID="5" presetClass="entr" presetSubtype="10" fill="hold" nodeType="afterEffect">
                                  <p:stCondLst>
                                    <p:cond delay="50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checkerboard(across)">
                                      <p:cBhvr>
                                        <p:cTn id="15"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3243263" y="381000"/>
            <a:ext cx="2667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r>
              <a:rPr lang="en-US" b="1">
                <a:latin typeface="Times New Roman" pitchFamily="18" charset="0"/>
              </a:rPr>
              <a:t>Bài tập vận dụng</a:t>
            </a:r>
          </a:p>
        </p:txBody>
      </p:sp>
      <p:sp>
        <p:nvSpPr>
          <p:cNvPr id="214021" name="Text Box 5"/>
          <p:cNvSpPr txBox="1">
            <a:spLocks noChangeArrowheads="1"/>
          </p:cNvSpPr>
          <p:nvPr/>
        </p:nvSpPr>
        <p:spPr bwMode="auto">
          <a:xfrm>
            <a:off x="3124200" y="1600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CH</a:t>
            </a:r>
            <a:r>
              <a:rPr lang="en-US" sz="2400" b="1" baseline="-25000">
                <a:solidFill>
                  <a:srgbClr val="003366"/>
                </a:solidFill>
                <a:latin typeface="VNI-Times" pitchFamily="2" charset="0"/>
              </a:rPr>
              <a:t>2 </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 </a:t>
            </a:r>
            <a:r>
              <a:rPr lang="en-US" sz="2400" b="1">
                <a:solidFill>
                  <a:srgbClr val="003366"/>
                </a:solidFill>
                <a:latin typeface="VNI-Times" pitchFamily="2" charset="0"/>
              </a:rPr>
              <a:t>–NH</a:t>
            </a:r>
            <a:r>
              <a:rPr lang="en-US" sz="2400" b="1" baseline="-25000">
                <a:solidFill>
                  <a:srgbClr val="003366"/>
                </a:solidFill>
                <a:latin typeface="VNI-Times" pitchFamily="2" charset="0"/>
              </a:rPr>
              <a:t>2</a:t>
            </a:r>
          </a:p>
        </p:txBody>
      </p:sp>
      <p:sp>
        <p:nvSpPr>
          <p:cNvPr id="214022" name="Text Box 6"/>
          <p:cNvSpPr txBox="1">
            <a:spLocks noChangeArrowheads="1"/>
          </p:cNvSpPr>
          <p:nvPr/>
        </p:nvSpPr>
        <p:spPr bwMode="auto">
          <a:xfrm>
            <a:off x="2971800" y="2971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 CH</a:t>
            </a:r>
            <a:r>
              <a:rPr lang="en-US" sz="2400" b="1" baseline="-25000">
                <a:solidFill>
                  <a:srgbClr val="003366"/>
                </a:solidFill>
                <a:latin typeface="VNI-Times" pitchFamily="2" charset="0"/>
              </a:rPr>
              <a:t>3 </a:t>
            </a:r>
            <a:r>
              <a:rPr lang="en-US" sz="2400" b="1">
                <a:solidFill>
                  <a:srgbClr val="003366"/>
                </a:solidFill>
                <a:latin typeface="VNI-Times" pitchFamily="2" charset="0"/>
              </a:rPr>
              <a:t>- NH - CH</a:t>
            </a:r>
            <a:r>
              <a:rPr lang="en-US" sz="2400" b="1" baseline="-25000">
                <a:solidFill>
                  <a:srgbClr val="003366"/>
                </a:solidFill>
                <a:latin typeface="VNI-Times" pitchFamily="2" charset="0"/>
              </a:rPr>
              <a:t>2</a:t>
            </a:r>
            <a:r>
              <a:rPr lang="en-US" sz="2400" b="1">
                <a:solidFill>
                  <a:srgbClr val="003366"/>
                </a:solidFill>
                <a:latin typeface="VNI-Times" pitchFamily="2" charset="0"/>
              </a:rPr>
              <a:t>CH</a:t>
            </a:r>
            <a:r>
              <a:rPr lang="en-US" sz="2400" b="1" baseline="-25000">
                <a:solidFill>
                  <a:srgbClr val="003366"/>
                </a:solidFill>
                <a:latin typeface="VNI-Times" pitchFamily="2" charset="0"/>
              </a:rPr>
              <a:t>3</a:t>
            </a:r>
          </a:p>
        </p:txBody>
      </p:sp>
      <p:grpSp>
        <p:nvGrpSpPr>
          <p:cNvPr id="2" name="Group 7"/>
          <p:cNvGrpSpPr>
            <a:grpSpLocks/>
          </p:cNvGrpSpPr>
          <p:nvPr/>
        </p:nvGrpSpPr>
        <p:grpSpPr bwMode="auto">
          <a:xfrm>
            <a:off x="3048000" y="3733800"/>
            <a:ext cx="2057400" cy="1066800"/>
            <a:chOff x="1536" y="2448"/>
            <a:chExt cx="1296" cy="672"/>
          </a:xfrm>
        </p:grpSpPr>
        <p:grpSp>
          <p:nvGrpSpPr>
            <p:cNvPr id="21515" name="Group 8"/>
            <p:cNvGrpSpPr>
              <a:grpSpLocks/>
            </p:cNvGrpSpPr>
            <p:nvPr/>
          </p:nvGrpSpPr>
          <p:grpSpPr bwMode="auto">
            <a:xfrm>
              <a:off x="1536" y="2448"/>
              <a:ext cx="1104" cy="672"/>
              <a:chOff x="1536" y="1680"/>
              <a:chExt cx="1104" cy="672"/>
            </a:xfrm>
          </p:grpSpPr>
          <p:grpSp>
            <p:nvGrpSpPr>
              <p:cNvPr id="21517" name="Group 9"/>
              <p:cNvGrpSpPr>
                <a:grpSpLocks/>
              </p:cNvGrpSpPr>
              <p:nvPr/>
            </p:nvGrpSpPr>
            <p:grpSpPr bwMode="auto">
              <a:xfrm>
                <a:off x="1536" y="1680"/>
                <a:ext cx="1056" cy="432"/>
                <a:chOff x="1536" y="1680"/>
                <a:chExt cx="1056" cy="432"/>
              </a:xfrm>
            </p:grpSpPr>
            <p:sp>
              <p:nvSpPr>
                <p:cNvPr id="21519" name="Text Box 10"/>
                <p:cNvSpPr txBox="1">
                  <a:spLocks noChangeArrowheads="1"/>
                </p:cNvSpPr>
                <p:nvPr/>
              </p:nvSpPr>
              <p:spPr bwMode="auto">
                <a:xfrm>
                  <a:off x="1536" y="16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–N –</a:t>
                  </a:r>
                  <a:r>
                    <a:rPr lang="en-US" sz="2400">
                      <a:solidFill>
                        <a:srgbClr val="003366"/>
                      </a:solidFill>
                      <a:latin typeface="VNI-Times" pitchFamily="2" charset="0"/>
                    </a:rPr>
                    <a:t> </a:t>
                  </a:r>
                  <a:endParaRPr lang="en-US" sz="2400" baseline="-25000">
                    <a:solidFill>
                      <a:srgbClr val="003366"/>
                    </a:solidFill>
                    <a:latin typeface="VNI-Times" pitchFamily="2" charset="0"/>
                  </a:endParaRPr>
                </a:p>
              </p:txBody>
            </p:sp>
            <p:sp>
              <p:nvSpPr>
                <p:cNvPr id="21520" name="Line 11"/>
                <p:cNvSpPr>
                  <a:spLocks noChangeShapeType="1"/>
                </p:cNvSpPr>
                <p:nvPr/>
              </p:nvSpPr>
              <p:spPr bwMode="auto">
                <a:xfrm>
                  <a:off x="2160" y="1968"/>
                  <a:ext cx="0" cy="144"/>
                </a:xfrm>
                <a:prstGeom prst="line">
                  <a:avLst/>
                </a:prstGeom>
                <a:noFill/>
                <a:ln w="28575">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518" name="Text Box 12"/>
              <p:cNvSpPr txBox="1">
                <a:spLocks noChangeArrowheads="1"/>
              </p:cNvSpPr>
              <p:nvPr/>
            </p:nvSpPr>
            <p:spPr bwMode="auto">
              <a:xfrm>
                <a:off x="2016" y="206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a:t>
                </a:r>
                <a:r>
                  <a:rPr lang="en-US" sz="2400" b="1">
                    <a:solidFill>
                      <a:srgbClr val="003366"/>
                    </a:solidFill>
                    <a:latin typeface="VNI-Times" pitchFamily="2" charset="0"/>
                  </a:rPr>
                  <a:t> </a:t>
                </a:r>
              </a:p>
            </p:txBody>
          </p:sp>
        </p:grpSp>
        <p:sp>
          <p:nvSpPr>
            <p:cNvPr id="21516" name="Text Box 13"/>
            <p:cNvSpPr txBox="1">
              <a:spLocks noChangeArrowheads="1"/>
            </p:cNvSpPr>
            <p:nvPr/>
          </p:nvSpPr>
          <p:spPr bwMode="auto">
            <a:xfrm>
              <a:off x="2352" y="244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a:t>
              </a:r>
              <a:r>
                <a:rPr lang="en-US" sz="2400" b="1">
                  <a:solidFill>
                    <a:srgbClr val="003366"/>
                  </a:solidFill>
                  <a:latin typeface="VNI-Times" pitchFamily="2" charset="0"/>
                </a:rPr>
                <a:t> </a:t>
              </a:r>
            </a:p>
          </p:txBody>
        </p:sp>
      </p:grpSp>
      <p:sp>
        <p:nvSpPr>
          <p:cNvPr id="214030" name="Text Box 14"/>
          <p:cNvSpPr txBox="1">
            <a:spLocks noChangeArrowheads="1"/>
          </p:cNvSpPr>
          <p:nvPr/>
        </p:nvSpPr>
        <p:spPr bwMode="auto">
          <a:xfrm>
            <a:off x="3124200" y="2286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CH</a:t>
            </a:r>
            <a:r>
              <a:rPr lang="en-US" sz="2400" b="1" baseline="-25000">
                <a:solidFill>
                  <a:srgbClr val="003366"/>
                </a:solidFill>
                <a:latin typeface="VNI-Times" pitchFamily="2" charset="0"/>
              </a:rPr>
              <a:t> </a:t>
            </a:r>
            <a:r>
              <a:rPr lang="en-US" sz="2400" b="1">
                <a:solidFill>
                  <a:srgbClr val="003366"/>
                </a:solidFill>
                <a:latin typeface="VNI-Times" pitchFamily="2" charset="0"/>
              </a:rPr>
              <a:t>(</a:t>
            </a:r>
            <a:r>
              <a:rPr lang="en-US" sz="2400" b="1">
                <a:solidFill>
                  <a:srgbClr val="003366"/>
                </a:solidFill>
                <a:latin typeface="Times New Roman" pitchFamily="18" charset="0"/>
              </a:rPr>
              <a:t>NH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)C</a:t>
            </a:r>
            <a:r>
              <a:rPr lang="en-US" sz="2400" b="1">
                <a:solidFill>
                  <a:srgbClr val="003366"/>
                </a:solidFill>
                <a:latin typeface="VNI-Times" pitchFamily="2" charset="0"/>
              </a:rPr>
              <a:t>H</a:t>
            </a:r>
            <a:r>
              <a:rPr lang="en-US" sz="2400" b="1" baseline="-25000">
                <a:solidFill>
                  <a:srgbClr val="003366"/>
                </a:solidFill>
                <a:latin typeface="VNI-Times" pitchFamily="2" charset="0"/>
              </a:rPr>
              <a:t>3</a:t>
            </a:r>
          </a:p>
        </p:txBody>
      </p:sp>
      <p:sp>
        <p:nvSpPr>
          <p:cNvPr id="214035" name="Text Box 19"/>
          <p:cNvSpPr txBox="1">
            <a:spLocks noChangeArrowheads="1"/>
          </p:cNvSpPr>
          <p:nvPr/>
        </p:nvSpPr>
        <p:spPr bwMode="auto">
          <a:xfrm>
            <a:off x="228600" y="11430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smtClean="0">
                <a:solidFill>
                  <a:srgbClr val="003366"/>
                </a:solidFill>
                <a:latin typeface="Times New Roman" pitchFamily="18" charset="0"/>
              </a:rPr>
              <a:t>Gọi tên các </a:t>
            </a:r>
            <a:r>
              <a:rPr lang="en-US" sz="2400" b="1">
                <a:solidFill>
                  <a:srgbClr val="003366"/>
                </a:solidFill>
                <a:latin typeface="Times New Roman" pitchFamily="18" charset="0"/>
              </a:rPr>
              <a:t>amin sau: </a:t>
            </a:r>
          </a:p>
        </p:txBody>
      </p:sp>
      <p:pic>
        <p:nvPicPr>
          <p:cNvPr id="21513" name="Picture 21" descr="8gb-usb-iamakey-v2-hinh-chia-khoa-25-Jun-2011-02-39-09-625-PM">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67400"/>
            <a:ext cx="990600" cy="677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14018"/>
                                        </p:tgtEl>
                                        <p:attrNameLst>
                                          <p:attrName>style.visibility</p:attrName>
                                        </p:attrNameLst>
                                      </p:cBhvr>
                                      <p:to>
                                        <p:strVal val="visible"/>
                                      </p:to>
                                    </p:set>
                                    <p:anim calcmode="lin" valueType="num">
                                      <p:cBhvr>
                                        <p:cTn id="7" dur="500" fill="hold"/>
                                        <p:tgtEl>
                                          <p:spTgt spid="214018"/>
                                        </p:tgtEl>
                                        <p:attrNameLst>
                                          <p:attrName>ppt_w</p:attrName>
                                        </p:attrNameLst>
                                      </p:cBhvr>
                                      <p:tavLst>
                                        <p:tav tm="0">
                                          <p:val>
                                            <p:fltVal val="0"/>
                                          </p:val>
                                        </p:tav>
                                        <p:tav tm="100000">
                                          <p:val>
                                            <p:strVal val="#ppt_w"/>
                                          </p:val>
                                        </p:tav>
                                      </p:tavLst>
                                    </p:anim>
                                    <p:anim calcmode="lin" valueType="num">
                                      <p:cBhvr>
                                        <p:cTn id="8" dur="500" fill="hold"/>
                                        <p:tgtEl>
                                          <p:spTgt spid="214018"/>
                                        </p:tgtEl>
                                        <p:attrNameLst>
                                          <p:attrName>ppt_h</p:attrName>
                                        </p:attrNameLst>
                                      </p:cBhvr>
                                      <p:tavLst>
                                        <p:tav tm="0">
                                          <p:val>
                                            <p:fltVal val="0"/>
                                          </p:val>
                                        </p:tav>
                                        <p:tav tm="100000">
                                          <p:val>
                                            <p:strVal val="#ppt_h"/>
                                          </p:val>
                                        </p:tav>
                                      </p:tavLst>
                                    </p:anim>
                                    <p:anim calcmode="lin" valueType="num">
                                      <p:cBhvr>
                                        <p:cTn id="9" dur="500" fill="hold"/>
                                        <p:tgtEl>
                                          <p:spTgt spid="214018"/>
                                        </p:tgtEl>
                                        <p:attrNameLst>
                                          <p:attrName>style.rotation</p:attrName>
                                        </p:attrNameLst>
                                      </p:cBhvr>
                                      <p:tavLst>
                                        <p:tav tm="0">
                                          <p:val>
                                            <p:fltVal val="90"/>
                                          </p:val>
                                        </p:tav>
                                        <p:tav tm="100000">
                                          <p:val>
                                            <p:fltVal val="0"/>
                                          </p:val>
                                        </p:tav>
                                      </p:tavLst>
                                    </p:anim>
                                    <p:animEffect transition="in" filter="fade">
                                      <p:cBhvr>
                                        <p:cTn id="10" dur="500"/>
                                        <p:tgtEl>
                                          <p:spTgt spid="214018"/>
                                        </p:tgtEl>
                                      </p:cBhvr>
                                    </p:animEffect>
                                  </p:childTnLst>
                                </p:cTn>
                              </p:par>
                            </p:childTnLst>
                          </p:cTn>
                        </p:par>
                        <p:par>
                          <p:cTn id="11" fill="hold" nodeType="afterGroup">
                            <p:stCondLst>
                              <p:cond delay="900"/>
                            </p:stCondLst>
                            <p:childTnLst>
                              <p:par>
                                <p:cTn id="12" presetID="8" presetClass="entr" presetSubtype="32" fill="hold" grpId="0" nodeType="afterEffect">
                                  <p:stCondLst>
                                    <p:cond delay="0"/>
                                  </p:stCondLst>
                                  <p:childTnLst>
                                    <p:set>
                                      <p:cBhvr>
                                        <p:cTn id="13" dur="1" fill="hold">
                                          <p:stCondLst>
                                            <p:cond delay="0"/>
                                          </p:stCondLst>
                                        </p:cTn>
                                        <p:tgtEl>
                                          <p:spTgt spid="214035"/>
                                        </p:tgtEl>
                                        <p:attrNameLst>
                                          <p:attrName>style.visibility</p:attrName>
                                        </p:attrNameLst>
                                      </p:cBhvr>
                                      <p:to>
                                        <p:strVal val="visible"/>
                                      </p:to>
                                    </p:set>
                                    <p:animEffect transition="in" filter="diamond(out)">
                                      <p:cBhvr>
                                        <p:cTn id="14" dur="1000"/>
                                        <p:tgtEl>
                                          <p:spTgt spid="214035"/>
                                        </p:tgtEl>
                                      </p:cBhvr>
                                    </p:animEffect>
                                  </p:childTnLst>
                                </p:cTn>
                              </p:par>
                            </p:childTnLst>
                          </p:cTn>
                        </p:par>
                        <p:par>
                          <p:cTn id="15" fill="hold" nodeType="afterGroup">
                            <p:stCondLst>
                              <p:cond delay="1900"/>
                            </p:stCondLst>
                            <p:childTnLst>
                              <p:par>
                                <p:cTn id="16" presetID="8" presetClass="entr" presetSubtype="32" fill="hold" grpId="0" nodeType="afterEffect">
                                  <p:stCondLst>
                                    <p:cond delay="500"/>
                                  </p:stCondLst>
                                  <p:childTnLst>
                                    <p:set>
                                      <p:cBhvr>
                                        <p:cTn id="17" dur="1" fill="hold">
                                          <p:stCondLst>
                                            <p:cond delay="0"/>
                                          </p:stCondLst>
                                        </p:cTn>
                                        <p:tgtEl>
                                          <p:spTgt spid="214021"/>
                                        </p:tgtEl>
                                        <p:attrNameLst>
                                          <p:attrName>style.visibility</p:attrName>
                                        </p:attrNameLst>
                                      </p:cBhvr>
                                      <p:to>
                                        <p:strVal val="visible"/>
                                      </p:to>
                                    </p:set>
                                    <p:animEffect transition="in" filter="diamond(out)">
                                      <p:cBhvr>
                                        <p:cTn id="18" dur="1000"/>
                                        <p:tgtEl>
                                          <p:spTgt spid="214021"/>
                                        </p:tgtEl>
                                      </p:cBhvr>
                                    </p:animEffect>
                                  </p:childTnLst>
                                </p:cTn>
                              </p:par>
                            </p:childTnLst>
                          </p:cTn>
                        </p:par>
                        <p:par>
                          <p:cTn id="19" fill="hold" nodeType="afterGroup">
                            <p:stCondLst>
                              <p:cond delay="3400"/>
                            </p:stCondLst>
                            <p:childTnLst>
                              <p:par>
                                <p:cTn id="20" presetID="8" presetClass="entr" presetSubtype="32" fill="hold" grpId="0" nodeType="afterEffect">
                                  <p:stCondLst>
                                    <p:cond delay="500"/>
                                  </p:stCondLst>
                                  <p:childTnLst>
                                    <p:set>
                                      <p:cBhvr>
                                        <p:cTn id="21" dur="1" fill="hold">
                                          <p:stCondLst>
                                            <p:cond delay="0"/>
                                          </p:stCondLst>
                                        </p:cTn>
                                        <p:tgtEl>
                                          <p:spTgt spid="214030"/>
                                        </p:tgtEl>
                                        <p:attrNameLst>
                                          <p:attrName>style.visibility</p:attrName>
                                        </p:attrNameLst>
                                      </p:cBhvr>
                                      <p:to>
                                        <p:strVal val="visible"/>
                                      </p:to>
                                    </p:set>
                                    <p:animEffect transition="in" filter="diamond(out)">
                                      <p:cBhvr>
                                        <p:cTn id="22" dur="1000"/>
                                        <p:tgtEl>
                                          <p:spTgt spid="214030"/>
                                        </p:tgtEl>
                                      </p:cBhvr>
                                    </p:animEffect>
                                  </p:childTnLst>
                                </p:cTn>
                              </p:par>
                            </p:childTnLst>
                          </p:cTn>
                        </p:par>
                        <p:par>
                          <p:cTn id="23" fill="hold" nodeType="afterGroup">
                            <p:stCondLst>
                              <p:cond delay="4900"/>
                            </p:stCondLst>
                            <p:childTnLst>
                              <p:par>
                                <p:cTn id="24" presetID="8" presetClass="entr" presetSubtype="32" fill="hold" grpId="0" nodeType="afterEffect">
                                  <p:stCondLst>
                                    <p:cond delay="500"/>
                                  </p:stCondLst>
                                  <p:childTnLst>
                                    <p:set>
                                      <p:cBhvr>
                                        <p:cTn id="25" dur="1" fill="hold">
                                          <p:stCondLst>
                                            <p:cond delay="0"/>
                                          </p:stCondLst>
                                        </p:cTn>
                                        <p:tgtEl>
                                          <p:spTgt spid="214022"/>
                                        </p:tgtEl>
                                        <p:attrNameLst>
                                          <p:attrName>style.visibility</p:attrName>
                                        </p:attrNameLst>
                                      </p:cBhvr>
                                      <p:to>
                                        <p:strVal val="visible"/>
                                      </p:to>
                                    </p:set>
                                    <p:animEffect transition="in" filter="diamond(out)">
                                      <p:cBhvr>
                                        <p:cTn id="26" dur="1000"/>
                                        <p:tgtEl>
                                          <p:spTgt spid="214022"/>
                                        </p:tgtEl>
                                      </p:cBhvr>
                                    </p:animEffect>
                                  </p:childTnLst>
                                </p:cTn>
                              </p:par>
                            </p:childTnLst>
                          </p:cTn>
                        </p:par>
                        <p:par>
                          <p:cTn id="27" fill="hold" nodeType="afterGroup">
                            <p:stCondLst>
                              <p:cond delay="6400"/>
                            </p:stCondLst>
                            <p:childTnLst>
                              <p:par>
                                <p:cTn id="28" presetID="8" presetClass="entr" presetSubtype="32" fill="hold" nodeType="afterEffect">
                                  <p:stCondLst>
                                    <p:cond delay="500"/>
                                  </p:stCondLst>
                                  <p:childTnLst>
                                    <p:set>
                                      <p:cBhvr>
                                        <p:cTn id="29" dur="1" fill="hold">
                                          <p:stCondLst>
                                            <p:cond delay="0"/>
                                          </p:stCondLst>
                                        </p:cTn>
                                        <p:tgtEl>
                                          <p:spTgt spid="2"/>
                                        </p:tgtEl>
                                        <p:attrNameLst>
                                          <p:attrName>style.visibility</p:attrName>
                                        </p:attrNameLst>
                                      </p:cBhvr>
                                      <p:to>
                                        <p:strVal val="visible"/>
                                      </p:to>
                                    </p:set>
                                    <p:animEffect transition="in" filter="diamond(out)">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animBg="1"/>
      <p:bldP spid="214021" grpId="0"/>
      <p:bldP spid="214022" grpId="0"/>
      <p:bldP spid="214030" grpId="0"/>
      <p:bldP spid="2140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6"/>
          <p:cNvGrpSpPr>
            <a:grpSpLocks/>
          </p:cNvGrpSpPr>
          <p:nvPr/>
        </p:nvGrpSpPr>
        <p:grpSpPr bwMode="auto">
          <a:xfrm rot="10800000">
            <a:off x="685800" y="533400"/>
            <a:ext cx="8077200" cy="771525"/>
            <a:chOff x="195" y="1248"/>
            <a:chExt cx="4941" cy="486"/>
          </a:xfrm>
        </p:grpSpPr>
        <p:sp>
          <p:nvSpPr>
            <p:cNvPr id="76827" name="Rectangle 27"/>
            <p:cNvSpPr>
              <a:spLocks noChangeArrowheads="1"/>
            </p:cNvSpPr>
            <p:nvPr/>
          </p:nvSpPr>
          <p:spPr bwMode="gray">
            <a:xfrm rot="3419336">
              <a:off x="203" y="1248"/>
              <a:ext cx="486" cy="494"/>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rot="10800000" wrap="none" anchor="ctr"/>
            <a:lstStyle/>
            <a:p>
              <a:pPr algn="l">
                <a:defRPr/>
              </a:pPr>
              <a:endParaRPr lang="en-US" sz="1800"/>
            </a:p>
          </p:txBody>
        </p:sp>
        <p:sp>
          <p:nvSpPr>
            <p:cNvPr id="22538"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7092" name="Text Box 4"/>
          <p:cNvSpPr txBox="1">
            <a:spLocks noChangeArrowheads="1"/>
          </p:cNvSpPr>
          <p:nvPr/>
        </p:nvSpPr>
        <p:spPr bwMode="auto">
          <a:xfrm>
            <a:off x="0" y="762000"/>
            <a:ext cx="9144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buFontTx/>
              <a:buChar char="-"/>
            </a:pPr>
            <a:r>
              <a:rPr lang="en-US" sz="2400">
                <a:solidFill>
                  <a:srgbClr val="003366"/>
                </a:solidFill>
              </a:rPr>
              <a:t> </a:t>
            </a:r>
            <a:r>
              <a:rPr lang="en-US" sz="3200">
                <a:solidFill>
                  <a:srgbClr val="003366"/>
                </a:solidFill>
              </a:rPr>
              <a:t>Metylamin, đimetylamin, trimetylamin và etylamin là những chất khí, mùi khai khó chịu, tan nhiều trong nước.</a:t>
            </a:r>
          </a:p>
          <a:p>
            <a:pPr algn="l">
              <a:spcBef>
                <a:spcPct val="50000"/>
              </a:spcBef>
              <a:buFontTx/>
              <a:buChar char="-"/>
            </a:pPr>
            <a:r>
              <a:rPr lang="en-US" sz="3200">
                <a:solidFill>
                  <a:srgbClr val="003366"/>
                </a:solidFill>
              </a:rPr>
              <a:t> Các amin có khối lượng phân tử cao hơn là những chất lỏng hoặc rắn, nhiệt độ sôi tăng dần và độ tan giảm dần theo chiều tăng của phân tử khối.</a:t>
            </a:r>
          </a:p>
          <a:p>
            <a:pPr algn="l">
              <a:spcBef>
                <a:spcPct val="50000"/>
              </a:spcBef>
            </a:pPr>
            <a:r>
              <a:rPr lang="en-US" sz="3200">
                <a:solidFill>
                  <a:srgbClr val="003366"/>
                </a:solidFill>
              </a:rPr>
              <a:t>- Các amin thơm đều là chất lỏng hoặc chất rắn và dễ bị oxi hoá.</a:t>
            </a:r>
          </a:p>
          <a:p>
            <a:pPr algn="l">
              <a:spcBef>
                <a:spcPct val="50000"/>
              </a:spcBef>
            </a:pPr>
            <a:r>
              <a:rPr lang="en-US" sz="3200">
                <a:solidFill>
                  <a:srgbClr val="003366"/>
                </a:solidFill>
              </a:rPr>
              <a:t>- Các amin đều độc.</a:t>
            </a:r>
          </a:p>
        </p:txBody>
      </p:sp>
      <p:pic>
        <p:nvPicPr>
          <p:cNvPr id="2170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429000"/>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Text Box 10"/>
          <p:cNvSpPr txBox="1">
            <a:spLocks noChangeArrowheads="1"/>
          </p:cNvSpPr>
          <p:nvPr/>
        </p:nvSpPr>
        <p:spPr bwMode="auto">
          <a:xfrm>
            <a:off x="6226175" y="5867400"/>
            <a:ext cx="2917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FF0000"/>
                </a:solidFill>
                <a:latin typeface="Times New Roman" pitchFamily="18" charset="0"/>
              </a:rPr>
              <a:t>  Cây thuốc lá chứa </a:t>
            </a:r>
          </a:p>
          <a:p>
            <a:pPr algn="l" eaLnBrk="1" hangingPunct="1"/>
            <a:r>
              <a:rPr lang="en-US" sz="2400" b="1">
                <a:solidFill>
                  <a:srgbClr val="FF0000"/>
                </a:solidFill>
                <a:latin typeface="Times New Roman" pitchFamily="18" charset="0"/>
              </a:rPr>
              <a:t>amin rất độc: nicotin</a:t>
            </a:r>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429000"/>
            <a:ext cx="312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2628900" y="6343650"/>
            <a:ext cx="348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FF0000"/>
                </a:solidFill>
                <a:latin typeface="Times New Roman" pitchFamily="18" charset="0"/>
              </a:rPr>
              <a:t>  Phổi người hút thuốc lá</a:t>
            </a:r>
          </a:p>
        </p:txBody>
      </p:sp>
      <p:sp>
        <p:nvSpPr>
          <p:cNvPr id="11" name="TextBox 10"/>
          <p:cNvSpPr txBox="1"/>
          <p:nvPr/>
        </p:nvSpPr>
        <p:spPr>
          <a:xfrm>
            <a:off x="152400" y="237502"/>
            <a:ext cx="3754554" cy="523220"/>
          </a:xfrm>
          <a:prstGeom prst="rect">
            <a:avLst/>
          </a:prstGeom>
          <a:noFill/>
        </p:spPr>
        <p:txBody>
          <a:bodyPr wrap="none" rtlCol="0">
            <a:spAutoFit/>
          </a:bodyPr>
          <a:lstStyle/>
          <a:p>
            <a:pPr algn="l"/>
            <a:r>
              <a:rPr lang="en-US" sz="2800" b="1" u="sng" smtClean="0">
                <a:solidFill>
                  <a:srgbClr val="FF0000"/>
                </a:solidFill>
              </a:rPr>
              <a:t>II. TÍNH CHẤT VẬT LÍ</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7092">
                                            <p:txEl>
                                              <p:pRg st="0" end="0"/>
                                            </p:txEl>
                                          </p:spTgt>
                                        </p:tgtEl>
                                        <p:attrNameLst>
                                          <p:attrName>style.visibility</p:attrName>
                                        </p:attrNameLst>
                                      </p:cBhvr>
                                      <p:to>
                                        <p:strVal val="visible"/>
                                      </p:to>
                                    </p:set>
                                    <p:animEffect transition="in" filter="checkerboard(across)">
                                      <p:cBhvr>
                                        <p:cTn id="7" dur="1000"/>
                                        <p:tgtEl>
                                          <p:spTgt spid="217092">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17092">
                                            <p:txEl>
                                              <p:pRg st="1" end="1"/>
                                            </p:txEl>
                                          </p:spTgt>
                                        </p:tgtEl>
                                        <p:attrNameLst>
                                          <p:attrName>style.visibility</p:attrName>
                                        </p:attrNameLst>
                                      </p:cBhvr>
                                      <p:to>
                                        <p:strVal val="visible"/>
                                      </p:to>
                                    </p:set>
                                    <p:animEffect transition="in" filter="checkerboard(across)">
                                      <p:cBhvr>
                                        <p:cTn id="12" dur="500"/>
                                        <p:tgtEl>
                                          <p:spTgt spid="217092">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17092">
                                            <p:txEl>
                                              <p:pRg st="2" end="2"/>
                                            </p:txEl>
                                          </p:spTgt>
                                        </p:tgtEl>
                                        <p:attrNameLst>
                                          <p:attrName>style.visibility</p:attrName>
                                        </p:attrNameLst>
                                      </p:cBhvr>
                                      <p:to>
                                        <p:strVal val="visible"/>
                                      </p:to>
                                    </p:set>
                                    <p:animEffect transition="in" filter="checkerboard(across)">
                                      <p:cBhvr>
                                        <p:cTn id="17" dur="500"/>
                                        <p:tgtEl>
                                          <p:spTgt spid="217092">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17092">
                                            <p:txEl>
                                              <p:pRg st="3" end="3"/>
                                            </p:txEl>
                                          </p:spTgt>
                                        </p:tgtEl>
                                        <p:attrNameLst>
                                          <p:attrName>style.visibility</p:attrName>
                                        </p:attrNameLst>
                                      </p:cBhvr>
                                      <p:to>
                                        <p:strVal val="visible"/>
                                      </p:to>
                                    </p:set>
                                    <p:animEffect transition="in" filter="checkerboard(across)">
                                      <p:cBhvr>
                                        <p:cTn id="22" dur="500"/>
                                        <p:tgtEl>
                                          <p:spTgt spid="217092">
                                            <p:txEl>
                                              <p:pRg st="3" end="3"/>
                                            </p:txEl>
                                          </p:spTgt>
                                        </p:tgtEl>
                                      </p:cBhvr>
                                    </p:animEffect>
                                  </p:childTnLst>
                                </p:cTn>
                              </p:par>
                            </p:childTnLst>
                          </p:cTn>
                        </p:par>
                        <p:par>
                          <p:cTn id="23" fill="hold" nodeType="afterGroup">
                            <p:stCondLst>
                              <p:cond delay="500"/>
                            </p:stCondLst>
                            <p:childTnLst>
                              <p:par>
                                <p:cTn id="24" presetID="5" presetClass="entr" presetSubtype="10" fill="hold" nodeType="afterEffect">
                                  <p:stCondLst>
                                    <p:cond delay="500"/>
                                  </p:stCondLst>
                                  <p:childTnLst>
                                    <p:set>
                                      <p:cBhvr>
                                        <p:cTn id="25" dur="1" fill="hold">
                                          <p:stCondLst>
                                            <p:cond delay="0"/>
                                          </p:stCondLst>
                                        </p:cTn>
                                        <p:tgtEl>
                                          <p:spTgt spid="217097"/>
                                        </p:tgtEl>
                                        <p:attrNameLst>
                                          <p:attrName>style.visibility</p:attrName>
                                        </p:attrNameLst>
                                      </p:cBhvr>
                                      <p:to>
                                        <p:strVal val="visible"/>
                                      </p:to>
                                    </p:set>
                                    <p:animEffect transition="in" filter="checkerboard(across)">
                                      <p:cBhvr>
                                        <p:cTn id="26" dur="500"/>
                                        <p:tgtEl>
                                          <p:spTgt spid="217097"/>
                                        </p:tgtEl>
                                      </p:cBhvr>
                                    </p:animEffect>
                                  </p:childTnLst>
                                </p:cTn>
                              </p:par>
                            </p:childTnLst>
                          </p:cTn>
                        </p:par>
                        <p:par>
                          <p:cTn id="27" fill="hold" nodeType="afterGroup">
                            <p:stCondLst>
                              <p:cond delay="1500"/>
                            </p:stCondLst>
                            <p:childTnLst>
                              <p:par>
                                <p:cTn id="28" presetID="5" presetClass="entr" presetSubtype="10" fill="hold" grpId="0" nodeType="afterEffect">
                                  <p:stCondLst>
                                    <p:cond delay="0"/>
                                  </p:stCondLst>
                                  <p:childTnLst>
                                    <p:set>
                                      <p:cBhvr>
                                        <p:cTn id="29" dur="1" fill="hold">
                                          <p:stCondLst>
                                            <p:cond delay="0"/>
                                          </p:stCondLst>
                                        </p:cTn>
                                        <p:tgtEl>
                                          <p:spTgt spid="217098"/>
                                        </p:tgtEl>
                                        <p:attrNameLst>
                                          <p:attrName>style.visibility</p:attrName>
                                        </p:attrNameLst>
                                      </p:cBhvr>
                                      <p:to>
                                        <p:strVal val="visible"/>
                                      </p:to>
                                    </p:set>
                                    <p:animEffect transition="in" filter="checkerboard(across)">
                                      <p:cBhvr>
                                        <p:cTn id="30" dur="500"/>
                                        <p:tgtEl>
                                          <p:spTgt spid="217098"/>
                                        </p:tgtEl>
                                      </p:cBhvr>
                                    </p:animEffect>
                                  </p:childTnLst>
                                </p:cTn>
                              </p:par>
                            </p:childTnLst>
                          </p:cTn>
                        </p:par>
                      </p:childTnLst>
                    </p:cTn>
                  </p:par>
                  <p:par>
                    <p:cTn id="31" fill="hold">
                      <p:stCondLst>
                        <p:cond delay="indefinite"/>
                      </p:stCondLst>
                      <p:childTnLst>
                        <p:par>
                          <p:cTn id="32" fill="hold" nodeType="after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23557"/>
                                        </p:tgtEl>
                                        <p:attrNameLst>
                                          <p:attrName>style.visibility</p:attrName>
                                        </p:attrNameLst>
                                      </p:cBhvr>
                                      <p:to>
                                        <p:strVal val="visible"/>
                                      </p:to>
                                    </p:set>
                                    <p:animEffect transition="in" filter="checkerboard(across)">
                                      <p:cBhvr>
                                        <p:cTn id="35" dur="500"/>
                                        <p:tgtEl>
                                          <p:spTgt spid="23557"/>
                                        </p:tgtEl>
                                      </p:cBhvr>
                                    </p:animEffect>
                                  </p:childTnLst>
                                </p:cTn>
                              </p:par>
                            </p:childTnLst>
                          </p:cTn>
                        </p:par>
                        <p:par>
                          <p:cTn id="36" fill="hold" nodeType="afterGroup">
                            <p:stCondLst>
                              <p:cond delay="500"/>
                            </p:stCondLst>
                            <p:childTnLst>
                              <p:par>
                                <p:cTn id="37" presetID="5"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heckerboard(across)">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7"/>
          <p:cNvSpPr txBox="1">
            <a:spLocks noChangeArrowheads="1"/>
          </p:cNvSpPr>
          <p:nvPr/>
        </p:nvSpPr>
        <p:spPr bwMode="auto">
          <a:xfrm>
            <a:off x="7010400" y="4038600"/>
            <a:ext cx="127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b="1"/>
              <a:t> Anilin</a:t>
            </a:r>
          </a:p>
        </p:txBody>
      </p:sp>
      <p:sp>
        <p:nvSpPr>
          <p:cNvPr id="1030" name="Text Box 8"/>
          <p:cNvSpPr txBox="1">
            <a:spLocks noChangeArrowheads="1"/>
          </p:cNvSpPr>
          <p:nvPr/>
        </p:nvSpPr>
        <p:spPr bwMode="auto">
          <a:xfrm>
            <a:off x="609600" y="3505200"/>
            <a:ext cx="1785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b="1"/>
              <a:t> Amoniac</a:t>
            </a:r>
          </a:p>
        </p:txBody>
      </p:sp>
      <p:sp>
        <p:nvSpPr>
          <p:cNvPr id="1031" name="Text Box 9"/>
          <p:cNvSpPr txBox="1">
            <a:spLocks noChangeArrowheads="1"/>
          </p:cNvSpPr>
          <p:nvPr/>
        </p:nvSpPr>
        <p:spPr bwMode="auto">
          <a:xfrm>
            <a:off x="3657600" y="3886200"/>
            <a:ext cx="2024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b="1"/>
              <a:t> Metylamin</a:t>
            </a:r>
          </a:p>
        </p:txBody>
      </p:sp>
      <p:sp>
        <p:nvSpPr>
          <p:cNvPr id="1032" name="TextBox 4"/>
          <p:cNvSpPr txBox="1">
            <a:spLocks noChangeArrowheads="1"/>
          </p:cNvSpPr>
          <p:nvPr/>
        </p:nvSpPr>
        <p:spPr bwMode="auto">
          <a:xfrm>
            <a:off x="95250" y="838200"/>
            <a:ext cx="4476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8080"/>
                </a:solidFill>
              </a:rPr>
              <a:t>1. CẤU TẠO PHÂN TỬ</a:t>
            </a:r>
          </a:p>
        </p:txBody>
      </p:sp>
      <p:sp>
        <p:nvSpPr>
          <p:cNvPr id="218124" name="Text Box 12"/>
          <p:cNvSpPr txBox="1">
            <a:spLocks noChangeArrowheads="1"/>
          </p:cNvSpPr>
          <p:nvPr/>
        </p:nvSpPr>
        <p:spPr bwMode="auto">
          <a:xfrm>
            <a:off x="0" y="4724400"/>
            <a:ext cx="90678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b="1">
                <a:solidFill>
                  <a:srgbClr val="003366"/>
                </a:solidFill>
              </a:rPr>
              <a:t> </a:t>
            </a:r>
            <a:r>
              <a:rPr lang="en-US" b="1" i="1">
                <a:solidFill>
                  <a:srgbClr val="003366"/>
                </a:solidFill>
                <a:sym typeface="Wingdings" pitchFamily="2" charset="2"/>
              </a:rPr>
              <a:t></a:t>
            </a:r>
            <a:r>
              <a:rPr lang="en-US" sz="2400" b="1">
                <a:solidFill>
                  <a:srgbClr val="003366"/>
                </a:solidFill>
              </a:rPr>
              <a:t>    </a:t>
            </a:r>
            <a:r>
              <a:rPr lang="en-US" b="1" smtClean="0">
                <a:solidFill>
                  <a:srgbClr val="003366"/>
                </a:solidFill>
              </a:rPr>
              <a:t>Trong phân tử amin, N còn cặp e có thể liên kết với nguyên tử khác </a:t>
            </a:r>
            <a:r>
              <a:rPr lang="en-US" smtClean="0">
                <a:solidFill>
                  <a:srgbClr val="003366"/>
                </a:solidFill>
                <a:sym typeface="Wingdings" pitchFamily="2" charset="2"/>
              </a:rPr>
              <a:t> </a:t>
            </a:r>
            <a:r>
              <a:rPr lang="en-US" b="1" smtClean="0">
                <a:solidFill>
                  <a:srgbClr val="003366"/>
                </a:solidFill>
              </a:rPr>
              <a:t>Amin</a:t>
            </a:r>
            <a:r>
              <a:rPr lang="en-US" smtClean="0">
                <a:solidFill>
                  <a:srgbClr val="003366"/>
                </a:solidFill>
              </a:rPr>
              <a:t> </a:t>
            </a:r>
            <a:r>
              <a:rPr lang="en-US" b="1" smtClean="0">
                <a:solidFill>
                  <a:srgbClr val="003366"/>
                </a:solidFill>
              </a:rPr>
              <a:t>tính bazơ. </a:t>
            </a:r>
          </a:p>
          <a:p>
            <a:pPr algn="l"/>
            <a:r>
              <a:rPr lang="en-US" b="1" smtClean="0">
                <a:solidFill>
                  <a:srgbClr val="003366"/>
                </a:solidFill>
              </a:rPr>
              <a:t>- Ngoài ra amin còn có tính chất của gốc hiđrocacbon.</a:t>
            </a:r>
          </a:p>
          <a:p>
            <a:pPr algn="l"/>
            <a:endParaRPr lang="en-US" sz="2400" b="1">
              <a:solidFill>
                <a:srgbClr val="003366"/>
              </a:solidFill>
            </a:endParaRPr>
          </a:p>
        </p:txBody>
      </p:sp>
      <p:grpSp>
        <p:nvGrpSpPr>
          <p:cNvPr id="1035" name="Group 26"/>
          <p:cNvGrpSpPr>
            <a:grpSpLocks/>
          </p:cNvGrpSpPr>
          <p:nvPr/>
        </p:nvGrpSpPr>
        <p:grpSpPr bwMode="auto">
          <a:xfrm rot="10800000">
            <a:off x="0" y="847723"/>
            <a:ext cx="9442353" cy="833438"/>
            <a:chOff x="-145" y="1059"/>
            <a:chExt cx="5281" cy="525"/>
          </a:xfrm>
        </p:grpSpPr>
        <p:sp>
          <p:nvSpPr>
            <p:cNvPr id="76827" name="Rectangle 27"/>
            <p:cNvSpPr>
              <a:spLocks noChangeArrowheads="1"/>
            </p:cNvSpPr>
            <p:nvPr/>
          </p:nvSpPr>
          <p:spPr bwMode="gray">
            <a:xfrm rot="3419336">
              <a:off x="-141" y="1055"/>
              <a:ext cx="486" cy="494"/>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rot="10800000" wrap="none" anchor="ctr"/>
            <a:lstStyle/>
            <a:p>
              <a:pPr algn="l">
                <a:defRPr/>
              </a:pPr>
              <a:endParaRPr lang="en-US" sz="1800"/>
            </a:p>
          </p:txBody>
        </p:sp>
        <p:sp>
          <p:nvSpPr>
            <p:cNvPr id="1071"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41"/>
          <p:cNvGrpSpPr>
            <a:grpSpLocks/>
          </p:cNvGrpSpPr>
          <p:nvPr/>
        </p:nvGrpSpPr>
        <p:grpSpPr bwMode="auto">
          <a:xfrm>
            <a:off x="0" y="1524000"/>
            <a:ext cx="2895600" cy="1828800"/>
            <a:chOff x="0" y="1056"/>
            <a:chExt cx="1824" cy="963"/>
          </a:xfrm>
        </p:grpSpPr>
        <p:graphicFrame>
          <p:nvGraphicFramePr>
            <p:cNvPr id="1028" name="Object 10"/>
            <p:cNvGraphicFramePr>
              <a:graphicFrameLocks noChangeAspect="1"/>
            </p:cNvGraphicFramePr>
            <p:nvPr/>
          </p:nvGraphicFramePr>
          <p:xfrm>
            <a:off x="0" y="1056"/>
            <a:ext cx="1824" cy="963"/>
          </p:xfrm>
          <a:graphic>
            <a:graphicData uri="http://schemas.openxmlformats.org/presentationml/2006/ole">
              <mc:AlternateContent xmlns:mc="http://schemas.openxmlformats.org/markup-compatibility/2006">
                <mc:Choice xmlns:v="urn:schemas-microsoft-com:vml" Requires="v">
                  <p:oleObj spid="_x0000_s1091" name="Chem3D XML" r:id="rId4" imgW="1782476" imgH="941307" progId="Chem3D.Document.9">
                    <p:embed/>
                  </p:oleObj>
                </mc:Choice>
                <mc:Fallback>
                  <p:oleObj name="Chem3D XML" r:id="rId4" imgW="1782476" imgH="941307" progId="Chem3D.Document.9">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6"/>
                          <a:ext cx="1824" cy="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6" name="Text Box 18"/>
            <p:cNvSpPr txBox="1">
              <a:spLocks noChangeArrowheads="1"/>
            </p:cNvSpPr>
            <p:nvPr/>
          </p:nvSpPr>
          <p:spPr bwMode="auto">
            <a:xfrm>
              <a:off x="32" y="1536"/>
              <a:ext cx="33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67" name="Text Box 17"/>
            <p:cNvSpPr txBox="1">
              <a:spLocks noChangeArrowheads="1"/>
            </p:cNvSpPr>
            <p:nvPr/>
          </p:nvSpPr>
          <p:spPr bwMode="auto">
            <a:xfrm>
              <a:off x="720" y="1632"/>
              <a:ext cx="33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68" name="Text Box 20"/>
            <p:cNvSpPr txBox="1">
              <a:spLocks noChangeArrowheads="1"/>
            </p:cNvSpPr>
            <p:nvPr/>
          </p:nvSpPr>
          <p:spPr bwMode="auto">
            <a:xfrm>
              <a:off x="1392" y="1536"/>
              <a:ext cx="33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69" name="Text Box 35"/>
            <p:cNvSpPr txBox="1">
              <a:spLocks noChangeArrowheads="1"/>
            </p:cNvSpPr>
            <p:nvPr/>
          </p:nvSpPr>
          <p:spPr bwMode="auto">
            <a:xfrm>
              <a:off x="576" y="1152"/>
              <a:ext cx="672"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b="1"/>
                <a:t>N</a:t>
              </a:r>
            </a:p>
          </p:txBody>
        </p:sp>
      </p:grpSp>
      <p:grpSp>
        <p:nvGrpSpPr>
          <p:cNvPr id="4" name="Group 67"/>
          <p:cNvGrpSpPr>
            <a:grpSpLocks/>
          </p:cNvGrpSpPr>
          <p:nvPr/>
        </p:nvGrpSpPr>
        <p:grpSpPr bwMode="auto">
          <a:xfrm>
            <a:off x="6400800" y="1143000"/>
            <a:ext cx="2286000" cy="2871788"/>
            <a:chOff x="4112" y="672"/>
            <a:chExt cx="1440" cy="1809"/>
          </a:xfrm>
        </p:grpSpPr>
        <p:grpSp>
          <p:nvGrpSpPr>
            <p:cNvPr id="1049" name="Group 66"/>
            <p:cNvGrpSpPr>
              <a:grpSpLocks/>
            </p:cNvGrpSpPr>
            <p:nvPr/>
          </p:nvGrpSpPr>
          <p:grpSpPr bwMode="auto">
            <a:xfrm>
              <a:off x="4112" y="672"/>
              <a:ext cx="1440" cy="1809"/>
              <a:chOff x="4128" y="672"/>
              <a:chExt cx="1440" cy="1809"/>
            </a:xfrm>
          </p:grpSpPr>
          <p:grpSp>
            <p:nvGrpSpPr>
              <p:cNvPr id="1052" name="Group 65"/>
              <p:cNvGrpSpPr>
                <a:grpSpLocks/>
              </p:cNvGrpSpPr>
              <p:nvPr/>
            </p:nvGrpSpPr>
            <p:grpSpPr bwMode="auto">
              <a:xfrm>
                <a:off x="4128" y="672"/>
                <a:ext cx="1440" cy="1809"/>
                <a:chOff x="4128" y="672"/>
                <a:chExt cx="1440" cy="1809"/>
              </a:xfrm>
            </p:grpSpPr>
            <p:graphicFrame>
              <p:nvGraphicFramePr>
                <p:cNvPr id="1027" name="Object 5"/>
                <p:cNvGraphicFramePr>
                  <a:graphicFrameLocks noChangeAspect="1"/>
                </p:cNvGraphicFramePr>
                <p:nvPr/>
              </p:nvGraphicFramePr>
              <p:xfrm>
                <a:off x="4176" y="720"/>
                <a:ext cx="1336" cy="1761"/>
              </p:xfrm>
              <a:graphic>
                <a:graphicData uri="http://schemas.openxmlformats.org/presentationml/2006/ole">
                  <mc:AlternateContent xmlns:mc="http://schemas.openxmlformats.org/markup-compatibility/2006">
                    <mc:Choice xmlns:v="urn:schemas-microsoft-com:vml" Requires="v">
                      <p:oleObj spid="_x0000_s1092" name="Chem3D XML" r:id="rId6" imgW="3345576" imgH="4407346" progId="Chem3D.Document.9">
                        <p:embed/>
                      </p:oleObj>
                    </mc:Choice>
                    <mc:Fallback>
                      <p:oleObj name="Chem3D XML" r:id="rId6" imgW="3345576" imgH="4407346" progId="Chem3D.Document.9">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720"/>
                              <a:ext cx="1336" cy="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4" name="Text Box 28"/>
                <p:cNvSpPr txBox="1">
                  <a:spLocks noChangeArrowheads="1"/>
                </p:cNvSpPr>
                <p:nvPr/>
              </p:nvSpPr>
              <p:spPr bwMode="auto">
                <a:xfrm>
                  <a:off x="4128" y="1344"/>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5" name="Text Box 29"/>
                <p:cNvSpPr txBox="1">
                  <a:spLocks noChangeArrowheads="1"/>
                </p:cNvSpPr>
                <p:nvPr/>
              </p:nvSpPr>
              <p:spPr bwMode="auto">
                <a:xfrm>
                  <a:off x="5216" y="1296"/>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6" name="Text Box 30"/>
                <p:cNvSpPr txBox="1">
                  <a:spLocks noChangeArrowheads="1"/>
                </p:cNvSpPr>
                <p:nvPr/>
              </p:nvSpPr>
              <p:spPr bwMode="auto">
                <a:xfrm>
                  <a:off x="5232" y="1936"/>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7" name="Text Box 31"/>
                <p:cNvSpPr txBox="1">
                  <a:spLocks noChangeArrowheads="1"/>
                </p:cNvSpPr>
                <p:nvPr/>
              </p:nvSpPr>
              <p:spPr bwMode="auto">
                <a:xfrm>
                  <a:off x="4704" y="2256"/>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8" name="Text Box 33"/>
                <p:cNvSpPr txBox="1">
                  <a:spLocks noChangeArrowheads="1"/>
                </p:cNvSpPr>
                <p:nvPr/>
              </p:nvSpPr>
              <p:spPr bwMode="auto">
                <a:xfrm>
                  <a:off x="4704" y="672"/>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9" name="Text Box 34"/>
                <p:cNvSpPr txBox="1">
                  <a:spLocks noChangeArrowheads="1"/>
                </p:cNvSpPr>
                <p:nvPr/>
              </p:nvSpPr>
              <p:spPr bwMode="auto">
                <a:xfrm>
                  <a:off x="4608" y="921"/>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t> N</a:t>
                  </a:r>
                </a:p>
              </p:txBody>
            </p:sp>
            <p:grpSp>
              <p:nvGrpSpPr>
                <p:cNvPr id="1060" name="Group 64"/>
                <p:cNvGrpSpPr>
                  <a:grpSpLocks/>
                </p:cNvGrpSpPr>
                <p:nvPr/>
              </p:nvGrpSpPr>
              <p:grpSpPr bwMode="auto">
                <a:xfrm>
                  <a:off x="4390" y="1222"/>
                  <a:ext cx="899" cy="974"/>
                  <a:chOff x="4390" y="1222"/>
                  <a:chExt cx="899" cy="974"/>
                </a:xfrm>
              </p:grpSpPr>
              <p:sp>
                <p:nvSpPr>
                  <p:cNvPr id="1061" name="Text Box 38"/>
                  <p:cNvSpPr txBox="1">
                    <a:spLocks noChangeArrowheads="1"/>
                  </p:cNvSpPr>
                  <p:nvPr/>
                </p:nvSpPr>
                <p:spPr bwMode="auto">
                  <a:xfrm>
                    <a:off x="4390" y="1431"/>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sp>
                <p:nvSpPr>
                  <p:cNvPr id="1062" name="Text Box 39"/>
                  <p:cNvSpPr txBox="1">
                    <a:spLocks noChangeArrowheads="1"/>
                  </p:cNvSpPr>
                  <p:nvPr/>
                </p:nvSpPr>
                <p:spPr bwMode="auto">
                  <a:xfrm>
                    <a:off x="4416" y="1776"/>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sp>
                <p:nvSpPr>
                  <p:cNvPr id="1063" name="Text Box 40"/>
                  <p:cNvSpPr txBox="1">
                    <a:spLocks noChangeArrowheads="1"/>
                  </p:cNvSpPr>
                  <p:nvPr/>
                </p:nvSpPr>
                <p:spPr bwMode="auto">
                  <a:xfrm>
                    <a:off x="4704" y="1946"/>
                    <a:ext cx="3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sp>
                <p:nvSpPr>
                  <p:cNvPr id="1064" name="Text Box 42"/>
                  <p:cNvSpPr txBox="1">
                    <a:spLocks noChangeArrowheads="1"/>
                  </p:cNvSpPr>
                  <p:nvPr/>
                </p:nvSpPr>
                <p:spPr bwMode="auto">
                  <a:xfrm>
                    <a:off x="5001" y="1392"/>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sp>
                <p:nvSpPr>
                  <p:cNvPr id="1065" name="Text Box 43"/>
                  <p:cNvSpPr txBox="1">
                    <a:spLocks noChangeArrowheads="1"/>
                  </p:cNvSpPr>
                  <p:nvPr/>
                </p:nvSpPr>
                <p:spPr bwMode="auto">
                  <a:xfrm>
                    <a:off x="4678" y="1222"/>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grpSp>
          </p:grpSp>
          <p:sp>
            <p:nvSpPr>
              <p:cNvPr id="1053" name="Text Box 27"/>
              <p:cNvSpPr txBox="1">
                <a:spLocks noChangeArrowheads="1"/>
              </p:cNvSpPr>
              <p:nvPr/>
            </p:nvSpPr>
            <p:spPr bwMode="auto">
              <a:xfrm>
                <a:off x="4176" y="1968"/>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grpSp>
        <p:sp>
          <p:nvSpPr>
            <p:cNvPr id="1050" name="Text Box 32"/>
            <p:cNvSpPr txBox="1">
              <a:spLocks noChangeArrowheads="1"/>
            </p:cNvSpPr>
            <p:nvPr/>
          </p:nvSpPr>
          <p:spPr bwMode="auto">
            <a:xfrm>
              <a:off x="4592" y="816"/>
              <a:ext cx="3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600">
                  <a:solidFill>
                    <a:srgbClr val="3333CC"/>
                  </a:solidFill>
                </a:rPr>
                <a:t>H</a:t>
              </a:r>
            </a:p>
          </p:txBody>
        </p:sp>
        <p:sp>
          <p:nvSpPr>
            <p:cNvPr id="1051" name="Text Box 41"/>
            <p:cNvSpPr txBox="1">
              <a:spLocks noChangeArrowheads="1"/>
            </p:cNvSpPr>
            <p:nvPr/>
          </p:nvSpPr>
          <p:spPr bwMode="auto">
            <a:xfrm>
              <a:off x="4992" y="1750"/>
              <a:ext cx="2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a:latin typeface="Times New Roman" pitchFamily="18" charset="0"/>
                </a:rPr>
                <a:t>C</a:t>
              </a:r>
            </a:p>
          </p:txBody>
        </p:sp>
      </p:grpSp>
      <p:grpSp>
        <p:nvGrpSpPr>
          <p:cNvPr id="8" name="Group 63"/>
          <p:cNvGrpSpPr>
            <a:grpSpLocks/>
          </p:cNvGrpSpPr>
          <p:nvPr/>
        </p:nvGrpSpPr>
        <p:grpSpPr bwMode="auto">
          <a:xfrm>
            <a:off x="3124200" y="1371600"/>
            <a:ext cx="3103563" cy="2443163"/>
            <a:chOff x="1984" y="864"/>
            <a:chExt cx="1955" cy="1539"/>
          </a:xfrm>
        </p:grpSpPr>
        <p:graphicFrame>
          <p:nvGraphicFramePr>
            <p:cNvPr id="1026" name="Object 6"/>
            <p:cNvGraphicFramePr>
              <a:graphicFrameLocks noChangeAspect="1"/>
            </p:cNvGraphicFramePr>
            <p:nvPr/>
          </p:nvGraphicFramePr>
          <p:xfrm>
            <a:off x="1984" y="864"/>
            <a:ext cx="1955" cy="1539"/>
          </p:xfrm>
          <a:graphic>
            <a:graphicData uri="http://schemas.openxmlformats.org/presentationml/2006/ole">
              <mc:AlternateContent xmlns:mc="http://schemas.openxmlformats.org/markup-compatibility/2006">
                <mc:Choice xmlns:v="urn:schemas-microsoft-com:vml" Requires="v">
                  <p:oleObj spid="_x0000_s1093" name="Chem3D XML" r:id="rId8" imgW="3104312" imgH="2443394" progId="Chem3D.Document.9">
                    <p:embed/>
                  </p:oleObj>
                </mc:Choice>
                <mc:Fallback>
                  <p:oleObj name="Chem3D XML" r:id="rId8" imgW="3104312" imgH="2443394" progId="Chem3D.Document.9">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4" y="864"/>
                          <a:ext cx="1955" cy="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40" name="Group 51"/>
            <p:cNvGrpSpPr>
              <a:grpSpLocks/>
            </p:cNvGrpSpPr>
            <p:nvPr/>
          </p:nvGrpSpPr>
          <p:grpSpPr bwMode="auto">
            <a:xfrm>
              <a:off x="2064" y="960"/>
              <a:ext cx="1824" cy="1306"/>
              <a:chOff x="2112" y="928"/>
              <a:chExt cx="1824" cy="1306"/>
            </a:xfrm>
          </p:grpSpPr>
          <p:sp>
            <p:nvSpPr>
              <p:cNvPr id="1041" name="Text Box 25"/>
              <p:cNvSpPr txBox="1">
                <a:spLocks noChangeArrowheads="1"/>
              </p:cNvSpPr>
              <p:nvPr/>
            </p:nvSpPr>
            <p:spPr bwMode="auto">
              <a:xfrm>
                <a:off x="3600" y="1488"/>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grpSp>
            <p:nvGrpSpPr>
              <p:cNvPr id="1042" name="Group 44"/>
              <p:cNvGrpSpPr>
                <a:grpSpLocks/>
              </p:cNvGrpSpPr>
              <p:nvPr/>
            </p:nvGrpSpPr>
            <p:grpSpPr bwMode="auto">
              <a:xfrm>
                <a:off x="2112" y="928"/>
                <a:ext cx="1760" cy="1306"/>
                <a:chOff x="2064" y="960"/>
                <a:chExt cx="1760" cy="1306"/>
              </a:xfrm>
            </p:grpSpPr>
            <p:sp>
              <p:nvSpPr>
                <p:cNvPr id="1043" name="Text Box 19"/>
                <p:cNvSpPr txBox="1">
                  <a:spLocks noChangeArrowheads="1"/>
                </p:cNvSpPr>
                <p:nvPr/>
              </p:nvSpPr>
              <p:spPr bwMode="auto">
                <a:xfrm>
                  <a:off x="2064" y="144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44" name="Text Box 22"/>
                <p:cNvSpPr txBox="1">
                  <a:spLocks noChangeArrowheads="1"/>
                </p:cNvSpPr>
                <p:nvPr/>
              </p:nvSpPr>
              <p:spPr bwMode="auto">
                <a:xfrm>
                  <a:off x="2208" y="2016"/>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45" name="Text Box 23"/>
                <p:cNvSpPr txBox="1">
                  <a:spLocks noChangeArrowheads="1"/>
                </p:cNvSpPr>
                <p:nvPr/>
              </p:nvSpPr>
              <p:spPr bwMode="auto">
                <a:xfrm>
                  <a:off x="2208" y="960"/>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46" name="Text Box 24"/>
                <p:cNvSpPr txBox="1">
                  <a:spLocks noChangeArrowheads="1"/>
                </p:cNvSpPr>
                <p:nvPr/>
              </p:nvSpPr>
              <p:spPr bwMode="auto">
                <a:xfrm>
                  <a:off x="3408" y="1984"/>
                  <a:ext cx="3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000" b="1">
                      <a:solidFill>
                        <a:srgbClr val="3333CC"/>
                      </a:solidFill>
                    </a:rPr>
                    <a:t>H</a:t>
                  </a:r>
                </a:p>
              </p:txBody>
            </p:sp>
            <p:sp>
              <p:nvSpPr>
                <p:cNvPr id="1047" name="Text Box 36"/>
                <p:cNvSpPr txBox="1">
                  <a:spLocks noChangeArrowheads="1"/>
                </p:cNvSpPr>
                <p:nvPr/>
              </p:nvSpPr>
              <p:spPr bwMode="auto">
                <a:xfrm>
                  <a:off x="3008" y="1424"/>
                  <a:ext cx="8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b="1"/>
                    <a:t>N</a:t>
                  </a:r>
                </a:p>
              </p:txBody>
            </p:sp>
            <p:sp>
              <p:nvSpPr>
                <p:cNvPr id="1048" name="Text Box 37"/>
                <p:cNvSpPr txBox="1">
                  <a:spLocks noChangeArrowheads="1"/>
                </p:cNvSpPr>
                <p:nvPr/>
              </p:nvSpPr>
              <p:spPr bwMode="auto">
                <a:xfrm>
                  <a:off x="2409" y="145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latin typeface="Times New Roman" pitchFamily="18" charset="0"/>
                    </a:rPr>
                    <a:t>C</a:t>
                  </a:r>
                </a:p>
              </p:txBody>
            </p:sp>
          </p:grpSp>
        </p:grpSp>
      </p:grpSp>
      <p:sp>
        <p:nvSpPr>
          <p:cNvPr id="48" name="TextBox 47"/>
          <p:cNvSpPr txBox="1"/>
          <p:nvPr/>
        </p:nvSpPr>
        <p:spPr>
          <a:xfrm>
            <a:off x="152400" y="237502"/>
            <a:ext cx="8468472" cy="523220"/>
          </a:xfrm>
          <a:prstGeom prst="rect">
            <a:avLst/>
          </a:prstGeom>
          <a:noFill/>
        </p:spPr>
        <p:txBody>
          <a:bodyPr wrap="none" rtlCol="0">
            <a:spAutoFit/>
          </a:bodyPr>
          <a:lstStyle/>
          <a:p>
            <a:pPr algn="l"/>
            <a:r>
              <a:rPr lang="en-US" sz="2800" b="1" u="sng" smtClean="0">
                <a:solidFill>
                  <a:srgbClr val="FF0000"/>
                </a:solidFill>
              </a:rPr>
              <a:t>III. CẤU TẠO PHÂN TỬ VÀ TÍNH CHẤT HÓA HỌC</a:t>
            </a:r>
            <a:endParaRPr lang="en-US" sz="2800" b="1" u="sng">
              <a:solidFill>
                <a:srgbClr val="FF0000"/>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grpId="0" nodeType="afterEffect">
                                  <p:stCondLst>
                                    <p:cond delay="3500"/>
                                  </p:stCondLst>
                                  <p:childTnLst>
                                    <p:set>
                                      <p:cBhvr>
                                        <p:cTn id="6" dur="1" fill="hold">
                                          <p:stCondLst>
                                            <p:cond delay="0"/>
                                          </p:stCondLst>
                                        </p:cTn>
                                        <p:tgtEl>
                                          <p:spTgt spid="1032"/>
                                        </p:tgtEl>
                                        <p:attrNameLst>
                                          <p:attrName>style.visibility</p:attrName>
                                        </p:attrNameLst>
                                      </p:cBhvr>
                                      <p:to>
                                        <p:strVal val="visible"/>
                                      </p:to>
                                    </p:set>
                                    <p:animEffect transition="in" filter="checkerboard(across)">
                                      <p:cBhvr>
                                        <p:cTn id="7" dur="500"/>
                                        <p:tgtEl>
                                          <p:spTgt spid="1032"/>
                                        </p:tgtEl>
                                      </p:cBhvr>
                                    </p:animEffect>
                                  </p:childTnLst>
                                </p:cTn>
                              </p:par>
                            </p:childTnLst>
                          </p:cTn>
                        </p:par>
                        <p:par>
                          <p:cTn id="8" fill="hold" nodeType="afterGroup">
                            <p:stCondLst>
                              <p:cond delay="4000"/>
                            </p:stCondLst>
                            <p:childTnLst>
                              <p:par>
                                <p:cTn id="9" presetID="5" presetClass="entr" presetSubtype="10"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nodeType="afterGroup">
                            <p:stCondLst>
                              <p:cond delay="6500"/>
                            </p:stCondLst>
                            <p:childTnLst>
                              <p:par>
                                <p:cTn id="13" presetID="5" presetClass="entr" presetSubtype="1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nodeType="afterGroup">
                            <p:stCondLst>
                              <p:cond delay="9000"/>
                            </p:stCondLst>
                            <p:childTnLst>
                              <p:par>
                                <p:cTn id="17" presetID="5" presetClass="entr" presetSubtype="10" fill="hold" nodeType="after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par>
                          <p:cTn id="20" fill="hold" nodeType="afterGroup">
                            <p:stCondLst>
                              <p:cond delay="11500"/>
                            </p:stCondLst>
                            <p:childTnLst>
                              <p:par>
                                <p:cTn id="21" presetID="5" presetClass="entr" presetSubtype="10" fill="hold" grpId="0"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checkerboard(across)">
                                      <p:cBhvr>
                                        <p:cTn id="23" dur="500"/>
                                        <p:tgtEl>
                                          <p:spTgt spid="1030"/>
                                        </p:tgtEl>
                                      </p:cBhvr>
                                    </p:animEffect>
                                  </p:childTnLst>
                                </p:cTn>
                              </p:par>
                            </p:childTnLst>
                          </p:cTn>
                        </p:par>
                        <p:par>
                          <p:cTn id="24" fill="hold" nodeType="afterGroup">
                            <p:stCondLst>
                              <p:cond delay="12000"/>
                            </p:stCondLst>
                            <p:childTnLst>
                              <p:par>
                                <p:cTn id="25" presetID="5" presetClass="entr" presetSubtype="10" fill="hold" grpId="0" nodeType="after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checkerboard(across)">
                                      <p:cBhvr>
                                        <p:cTn id="27" dur="500"/>
                                        <p:tgtEl>
                                          <p:spTgt spid="1031"/>
                                        </p:tgtEl>
                                      </p:cBhvr>
                                    </p:animEffect>
                                  </p:childTnLst>
                                </p:cTn>
                              </p:par>
                            </p:childTnLst>
                          </p:cTn>
                        </p:par>
                        <p:par>
                          <p:cTn id="28" fill="hold" nodeType="afterGroup">
                            <p:stCondLst>
                              <p:cond delay="12500"/>
                            </p:stCondLst>
                            <p:childTnLst>
                              <p:par>
                                <p:cTn id="29" presetID="5" presetClass="entr" presetSubtype="10" fill="hold" grpId="0" nodeType="after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checkerboard(across)">
                                      <p:cBhvr>
                                        <p:cTn id="31" dur="500"/>
                                        <p:tgtEl>
                                          <p:spTgt spid="1029"/>
                                        </p:tgtEl>
                                      </p:cBhvr>
                                    </p:animEffect>
                                  </p:childTnLst>
                                </p:cTn>
                              </p:par>
                            </p:childTnLst>
                          </p:cTn>
                        </p:par>
                        <p:par>
                          <p:cTn id="32" fill="hold" nodeType="afterGroup">
                            <p:stCondLst>
                              <p:cond delay="13000"/>
                            </p:stCondLst>
                            <p:childTnLst>
                              <p:par>
                                <p:cTn id="33" presetID="5" presetClass="entr" presetSubtype="10" fill="hold" grpId="0" nodeType="afterEffect">
                                  <p:stCondLst>
                                    <p:cond delay="22500"/>
                                  </p:stCondLst>
                                  <p:childTnLst>
                                    <p:set>
                                      <p:cBhvr>
                                        <p:cTn id="34" dur="1" fill="hold">
                                          <p:stCondLst>
                                            <p:cond delay="0"/>
                                          </p:stCondLst>
                                        </p:cTn>
                                        <p:tgtEl>
                                          <p:spTgt spid="218124"/>
                                        </p:tgtEl>
                                        <p:attrNameLst>
                                          <p:attrName>style.visibility</p:attrName>
                                        </p:attrNameLst>
                                      </p:cBhvr>
                                      <p:to>
                                        <p:strVal val="visible"/>
                                      </p:to>
                                    </p:set>
                                    <p:animEffect transition="in" filter="checkerboard(across)">
                                      <p:cBhvr>
                                        <p:cTn id="35" dur="1000"/>
                                        <p:tgtEl>
                                          <p:spTgt spid="218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1030" grpId="0"/>
      <p:bldP spid="1031" grpId="0"/>
      <p:bldP spid="1032" grpId="0"/>
      <p:bldP spid="2181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04800" y="762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CC00"/>
                </a:solidFill>
              </a:rPr>
              <a:t>1. CẤU TẠO PHÂN TỬ</a:t>
            </a:r>
          </a:p>
        </p:txBody>
      </p:sp>
      <p:sp>
        <p:nvSpPr>
          <p:cNvPr id="23555" name="Text Box 7"/>
          <p:cNvSpPr txBox="1">
            <a:spLocks noChangeArrowheads="1"/>
          </p:cNvSpPr>
          <p:nvPr/>
        </p:nvSpPr>
        <p:spPr bwMode="auto">
          <a:xfrm>
            <a:off x="285750" y="1219200"/>
            <a:ext cx="382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CC00"/>
                </a:solidFill>
              </a:rPr>
              <a:t>2. TÍNH CHẤT HÓA HỌC</a:t>
            </a:r>
          </a:p>
        </p:txBody>
      </p:sp>
      <p:sp>
        <p:nvSpPr>
          <p:cNvPr id="7" name="TextBox 6"/>
          <p:cNvSpPr txBox="1"/>
          <p:nvPr/>
        </p:nvSpPr>
        <p:spPr>
          <a:xfrm>
            <a:off x="152400" y="237502"/>
            <a:ext cx="8468472" cy="523220"/>
          </a:xfrm>
          <a:prstGeom prst="rect">
            <a:avLst/>
          </a:prstGeom>
          <a:noFill/>
        </p:spPr>
        <p:txBody>
          <a:bodyPr wrap="none" rtlCol="0">
            <a:spAutoFit/>
          </a:bodyPr>
          <a:lstStyle/>
          <a:p>
            <a:pPr algn="l"/>
            <a:r>
              <a:rPr lang="en-US" sz="2800" b="1" u="sng" smtClean="0">
                <a:solidFill>
                  <a:srgbClr val="FF0000"/>
                </a:solidFill>
              </a:rPr>
              <a:t>III. CẤU TẠO PHÂN TỬ VÀ TÍNH CHẤT HÓA HỌC</a:t>
            </a:r>
            <a:endParaRPr lang="en-US" sz="2800" b="1" u="sng">
              <a:solidFill>
                <a:srgbClr val="FF0000"/>
              </a:solidFill>
            </a:endParaRPr>
          </a:p>
        </p:txBody>
      </p:sp>
      <p:sp>
        <p:nvSpPr>
          <p:cNvPr id="3" name="TextBox 2"/>
          <p:cNvSpPr txBox="1"/>
          <p:nvPr/>
        </p:nvSpPr>
        <p:spPr>
          <a:xfrm>
            <a:off x="304800" y="1676400"/>
            <a:ext cx="8804013" cy="3046988"/>
          </a:xfrm>
          <a:prstGeom prst="rect">
            <a:avLst/>
          </a:prstGeom>
          <a:noFill/>
        </p:spPr>
        <p:txBody>
          <a:bodyPr wrap="none" rtlCol="0">
            <a:spAutoFit/>
          </a:bodyPr>
          <a:lstStyle/>
          <a:p>
            <a:pPr lvl="0" algn="l"/>
            <a:r>
              <a:rPr lang="en-US" sz="2800" b="1" i="1" smtClean="0">
                <a:solidFill>
                  <a:srgbClr val="7030A0"/>
                </a:solidFill>
              </a:rPr>
              <a:t>a) Tính bazơ</a:t>
            </a:r>
          </a:p>
          <a:p>
            <a:pPr marL="342900" lvl="0" indent="-342900" algn="l">
              <a:buFont typeface="Wingdings" pitchFamily="2" charset="2"/>
              <a:buChar char="v"/>
            </a:pPr>
            <a:r>
              <a:rPr lang="en-US" sz="2800" b="1" i="1" smtClean="0">
                <a:solidFill>
                  <a:srgbClr val="0070C0"/>
                </a:solidFill>
              </a:rPr>
              <a:t>Với </a:t>
            </a:r>
            <a:r>
              <a:rPr lang="en-US" sz="2800" b="1" i="1">
                <a:solidFill>
                  <a:srgbClr val="0070C0"/>
                </a:solidFill>
              </a:rPr>
              <a:t>chất chỉ </a:t>
            </a:r>
            <a:r>
              <a:rPr lang="en-US" sz="2800" b="1" i="1" smtClean="0">
                <a:solidFill>
                  <a:srgbClr val="0070C0"/>
                </a:solidFill>
              </a:rPr>
              <a:t>thị:</a:t>
            </a:r>
            <a:endParaRPr lang="en-US" sz="2800" smtClean="0">
              <a:solidFill>
                <a:srgbClr val="0070C0"/>
              </a:solidFill>
            </a:endParaRPr>
          </a:p>
          <a:p>
            <a:pPr lvl="0" algn="l"/>
            <a:r>
              <a:rPr lang="en-US" smtClean="0"/>
              <a:t>- </a:t>
            </a:r>
            <a:r>
              <a:rPr lang="en-US" sz="2800" smtClean="0"/>
              <a:t>Các </a:t>
            </a:r>
            <a:r>
              <a:rPr lang="en-US" sz="2800"/>
              <a:t>dung dịch amin mạch hở làm quỳ tím hóa xanh, </a:t>
            </a:r>
            <a:endParaRPr lang="en-US" sz="2800" smtClean="0"/>
          </a:p>
          <a:p>
            <a:pPr lvl="0" algn="l"/>
            <a:r>
              <a:rPr lang="en-US" sz="2800" smtClean="0"/>
              <a:t>phenolphtalein </a:t>
            </a:r>
            <a:r>
              <a:rPr lang="en-US" sz="2800"/>
              <a:t>hóa </a:t>
            </a:r>
            <a:r>
              <a:rPr lang="en-US" sz="2800" smtClean="0"/>
              <a:t>hồng.</a:t>
            </a:r>
          </a:p>
          <a:p>
            <a:pPr lvl="0" algn="l"/>
            <a:r>
              <a:rPr lang="en-US" sz="2800" smtClean="0"/>
              <a:t>CH</a:t>
            </a:r>
            <a:r>
              <a:rPr lang="en-US" sz="2800" baseline="-25000" smtClean="0"/>
              <a:t>3</a:t>
            </a:r>
            <a:r>
              <a:rPr lang="en-US" sz="2800" smtClean="0"/>
              <a:t>NH</a:t>
            </a:r>
            <a:r>
              <a:rPr lang="en-US" sz="2800" baseline="-25000" smtClean="0"/>
              <a:t>2</a:t>
            </a:r>
            <a:r>
              <a:rPr lang="en-US" sz="2800" smtClean="0"/>
              <a:t> </a:t>
            </a:r>
            <a:r>
              <a:rPr lang="en-US" sz="2800"/>
              <a:t>+ H</a:t>
            </a:r>
            <a:r>
              <a:rPr lang="en-US" sz="2800" baseline="-25000"/>
              <a:t>2</a:t>
            </a:r>
            <a:r>
              <a:rPr lang="en-US" sz="2800"/>
              <a:t>O              [CH</a:t>
            </a:r>
            <a:r>
              <a:rPr lang="en-US" sz="2800" baseline="-25000"/>
              <a:t>3</a:t>
            </a:r>
            <a:r>
              <a:rPr lang="en-US" sz="2800"/>
              <a:t>NH</a:t>
            </a:r>
            <a:r>
              <a:rPr lang="en-US" sz="2800" baseline="-25000"/>
              <a:t>3</a:t>
            </a:r>
            <a:r>
              <a:rPr lang="en-US" sz="2800"/>
              <a:t>]</a:t>
            </a:r>
            <a:r>
              <a:rPr lang="en-US" sz="2800" baseline="30000"/>
              <a:t>+</a:t>
            </a:r>
            <a:r>
              <a:rPr lang="en-US" sz="2800"/>
              <a:t> + </a:t>
            </a:r>
            <a:r>
              <a:rPr lang="en-US" sz="2800" smtClean="0"/>
              <a:t>OH</a:t>
            </a:r>
            <a:r>
              <a:rPr lang="en-US" sz="2800" baseline="30000" smtClean="0"/>
              <a:t>-</a:t>
            </a:r>
            <a:endParaRPr lang="en-US" sz="2800" smtClean="0"/>
          </a:p>
          <a:p>
            <a:pPr lvl="0" algn="l"/>
            <a:r>
              <a:rPr lang="en-US" sz="2800" smtClean="0"/>
              <a:t>- Dung </a:t>
            </a:r>
            <a:r>
              <a:rPr lang="en-US" sz="2800"/>
              <a:t>dịch anilin </a:t>
            </a:r>
            <a:r>
              <a:rPr lang="en-US" sz="2800" u="sng"/>
              <a:t>không</a:t>
            </a:r>
            <a:r>
              <a:rPr lang="en-US" sz="2800"/>
              <a:t> làm đổi màu quỳ tím</a:t>
            </a:r>
          </a:p>
          <a:p>
            <a:endParaRPr lang="en-US"/>
          </a:p>
        </p:txBody>
      </p:sp>
      <p:cxnSp>
        <p:nvCxnSpPr>
          <p:cNvPr id="6" name="Straight Arrow Connector 5"/>
          <p:cNvCxnSpPr/>
          <p:nvPr/>
        </p:nvCxnSpPr>
        <p:spPr>
          <a:xfrm>
            <a:off x="2925233" y="3581400"/>
            <a:ext cx="990600"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2925233" y="3657600"/>
            <a:ext cx="990600" cy="0"/>
          </a:xfrm>
          <a:prstGeom prst="straightConnector1">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ilin tác dụng với H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186367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04800" y="762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CC00"/>
                </a:solidFill>
              </a:rPr>
              <a:t>1. CẤU TẠO PHÂN TỬ</a:t>
            </a:r>
          </a:p>
        </p:txBody>
      </p:sp>
      <p:sp>
        <p:nvSpPr>
          <p:cNvPr id="23555" name="Text Box 7"/>
          <p:cNvSpPr txBox="1">
            <a:spLocks noChangeArrowheads="1"/>
          </p:cNvSpPr>
          <p:nvPr/>
        </p:nvSpPr>
        <p:spPr bwMode="auto">
          <a:xfrm>
            <a:off x="285750" y="1219200"/>
            <a:ext cx="382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CC00"/>
                </a:solidFill>
              </a:rPr>
              <a:t>2. TÍNH CHẤT HÓA HỌC</a:t>
            </a:r>
          </a:p>
        </p:txBody>
      </p:sp>
      <p:sp>
        <p:nvSpPr>
          <p:cNvPr id="7" name="TextBox 6"/>
          <p:cNvSpPr txBox="1"/>
          <p:nvPr/>
        </p:nvSpPr>
        <p:spPr>
          <a:xfrm>
            <a:off x="152400" y="237502"/>
            <a:ext cx="8468472" cy="523220"/>
          </a:xfrm>
          <a:prstGeom prst="rect">
            <a:avLst/>
          </a:prstGeom>
          <a:noFill/>
        </p:spPr>
        <p:txBody>
          <a:bodyPr wrap="none" rtlCol="0">
            <a:spAutoFit/>
          </a:bodyPr>
          <a:lstStyle/>
          <a:p>
            <a:pPr algn="l"/>
            <a:r>
              <a:rPr lang="en-US" sz="2800" b="1" u="sng">
                <a:solidFill>
                  <a:srgbClr val="FF0000"/>
                </a:solidFill>
              </a:rPr>
              <a:t>III. CẤU TẠO PHÂN TỬ VÀ TÍNH CHẤT HÓA HỌC</a:t>
            </a:r>
          </a:p>
        </p:txBody>
      </p:sp>
      <p:sp>
        <p:nvSpPr>
          <p:cNvPr id="3" name="TextBox 2"/>
          <p:cNvSpPr txBox="1"/>
          <p:nvPr/>
        </p:nvSpPr>
        <p:spPr>
          <a:xfrm>
            <a:off x="4614441" y="1676400"/>
            <a:ext cx="184730" cy="461665"/>
          </a:xfrm>
          <a:prstGeom prst="rect">
            <a:avLst/>
          </a:prstGeom>
          <a:noFill/>
        </p:spPr>
        <p:txBody>
          <a:bodyPr wrap="none" rtlCol="0">
            <a:spAutoFit/>
          </a:bodyPr>
          <a:lstStyle/>
          <a:p>
            <a:endParaRPr lang="en-US">
              <a:solidFill>
                <a:prstClr val="black"/>
              </a:solidFill>
            </a:endParaRPr>
          </a:p>
        </p:txBody>
      </p:sp>
      <p:sp>
        <p:nvSpPr>
          <p:cNvPr id="2" name="Rectangle 1"/>
          <p:cNvSpPr/>
          <p:nvPr/>
        </p:nvSpPr>
        <p:spPr>
          <a:xfrm>
            <a:off x="270933" y="1676400"/>
            <a:ext cx="8763000" cy="4154984"/>
          </a:xfrm>
          <a:prstGeom prst="rect">
            <a:avLst/>
          </a:prstGeom>
        </p:spPr>
        <p:txBody>
          <a:bodyPr wrap="square">
            <a:spAutoFit/>
          </a:bodyPr>
          <a:lstStyle/>
          <a:p>
            <a:pPr lvl="0" algn="l"/>
            <a:r>
              <a:rPr lang="en-US" b="1" i="1" smtClean="0">
                <a:solidFill>
                  <a:srgbClr val="7030A0"/>
                </a:solidFill>
              </a:rPr>
              <a:t>a) Tính bazơ</a:t>
            </a:r>
          </a:p>
          <a:p>
            <a:pPr marL="342900" lvl="0" indent="-342900" algn="l">
              <a:buFont typeface="Wingdings" pitchFamily="2" charset="2"/>
              <a:buChar char="v"/>
            </a:pPr>
            <a:r>
              <a:rPr lang="en-US" b="1" i="1" smtClean="0">
                <a:solidFill>
                  <a:srgbClr val="0070C0"/>
                </a:solidFill>
              </a:rPr>
              <a:t>Với </a:t>
            </a:r>
            <a:r>
              <a:rPr lang="en-US" b="1" i="1">
                <a:solidFill>
                  <a:srgbClr val="0070C0"/>
                </a:solidFill>
              </a:rPr>
              <a:t>dung dịch </a:t>
            </a:r>
            <a:r>
              <a:rPr lang="en-US" b="1" i="1" smtClean="0">
                <a:solidFill>
                  <a:srgbClr val="0070C0"/>
                </a:solidFill>
              </a:rPr>
              <a:t>axit:</a:t>
            </a:r>
            <a:endParaRPr lang="en-US" smtClean="0">
              <a:solidFill>
                <a:srgbClr val="0070C0"/>
              </a:solidFill>
            </a:endParaRPr>
          </a:p>
          <a:p>
            <a:pPr lvl="0" algn="l"/>
            <a:r>
              <a:rPr lang="en-US">
                <a:solidFill>
                  <a:srgbClr val="7030A0"/>
                </a:solidFill>
              </a:rPr>
              <a:t> </a:t>
            </a:r>
            <a:r>
              <a:rPr lang="en-US" smtClean="0">
                <a:solidFill>
                  <a:srgbClr val="7030A0"/>
                </a:solidFill>
              </a:rPr>
              <a:t>   - </a:t>
            </a:r>
            <a:r>
              <a:rPr lang="en-US" smtClean="0"/>
              <a:t>Amin </a:t>
            </a:r>
            <a:r>
              <a:rPr lang="en-US"/>
              <a:t>+ axit → muối </a:t>
            </a:r>
          </a:p>
          <a:p>
            <a:pPr algn="l"/>
            <a:r>
              <a:rPr lang="en-US"/>
              <a:t>            CH</a:t>
            </a:r>
            <a:r>
              <a:rPr lang="en-US" baseline="-25000"/>
              <a:t>3</a:t>
            </a:r>
            <a:r>
              <a:rPr lang="en-US"/>
              <a:t>NH</a:t>
            </a:r>
            <a:r>
              <a:rPr lang="en-US" baseline="-25000"/>
              <a:t>2</a:t>
            </a:r>
            <a:r>
              <a:rPr lang="en-US"/>
              <a:t> + HCl → CH</a:t>
            </a:r>
            <a:r>
              <a:rPr lang="en-US" baseline="-25000"/>
              <a:t>3</a:t>
            </a:r>
            <a:r>
              <a:rPr lang="en-US"/>
              <a:t>NH</a:t>
            </a:r>
            <a:r>
              <a:rPr lang="en-US" baseline="-25000"/>
              <a:t>3</a:t>
            </a:r>
            <a:r>
              <a:rPr lang="en-US"/>
              <a:t>Cl </a:t>
            </a:r>
            <a:endParaRPr lang="en-US" sz="2800"/>
          </a:p>
          <a:p>
            <a:pPr algn="l"/>
            <a:r>
              <a:rPr lang="en-US"/>
              <a:t>                                              metylamoni clorua</a:t>
            </a:r>
            <a:endParaRPr lang="en-US" sz="2800"/>
          </a:p>
          <a:p>
            <a:pPr algn="l"/>
            <a:r>
              <a:rPr lang="en-US"/>
              <a:t>           C</a:t>
            </a:r>
            <a:r>
              <a:rPr lang="en-US" baseline="-25000"/>
              <a:t>6</a:t>
            </a:r>
            <a:r>
              <a:rPr lang="en-US"/>
              <a:t>H</a:t>
            </a:r>
            <a:r>
              <a:rPr lang="en-US" baseline="-25000"/>
              <a:t>5</a:t>
            </a:r>
            <a:r>
              <a:rPr lang="en-US"/>
              <a:t>NH</a:t>
            </a:r>
            <a:r>
              <a:rPr lang="en-US" baseline="-25000"/>
              <a:t>2</a:t>
            </a:r>
            <a:r>
              <a:rPr lang="en-US"/>
              <a:t> + HCl → </a:t>
            </a:r>
            <a:r>
              <a:rPr lang="en-US" smtClean="0"/>
              <a:t>C</a:t>
            </a:r>
            <a:r>
              <a:rPr lang="en-US" baseline="-25000" smtClean="0"/>
              <a:t>6</a:t>
            </a:r>
            <a:r>
              <a:rPr lang="en-US" smtClean="0"/>
              <a:t>H</a:t>
            </a:r>
            <a:r>
              <a:rPr lang="en-US" baseline="-25000" smtClean="0"/>
              <a:t>5</a:t>
            </a:r>
            <a:r>
              <a:rPr lang="en-US" smtClean="0"/>
              <a:t>NH</a:t>
            </a:r>
            <a:r>
              <a:rPr lang="en-US" baseline="-25000" smtClean="0"/>
              <a:t>3</a:t>
            </a:r>
            <a:r>
              <a:rPr lang="en-US" smtClean="0"/>
              <a:t>Cl</a:t>
            </a:r>
          </a:p>
          <a:p>
            <a:pPr algn="l"/>
            <a:r>
              <a:rPr lang="en-US" smtClean="0"/>
              <a:t>                                           phenylamoni clorua</a:t>
            </a:r>
            <a:endParaRPr lang="en-US" sz="2800" smtClean="0"/>
          </a:p>
          <a:p>
            <a:pPr algn="l"/>
            <a:r>
              <a:rPr lang="en-US" smtClean="0"/>
              <a:t>      </a:t>
            </a:r>
            <a:r>
              <a:rPr lang="en-US"/>
              <a:t>(không tan trong nước)    (tan trong nước)  </a:t>
            </a:r>
            <a:endParaRPr lang="en-US" smtClean="0"/>
          </a:p>
          <a:p>
            <a:pPr algn="l"/>
            <a:r>
              <a:rPr lang="en-US" smtClean="0"/>
              <a:t>- Phản </a:t>
            </a:r>
            <a:r>
              <a:rPr lang="en-US"/>
              <a:t>ứng tái tạo amin: </a:t>
            </a:r>
          </a:p>
          <a:p>
            <a:pPr algn="l"/>
            <a:r>
              <a:rPr lang="en-US"/>
              <a:t>       CH</a:t>
            </a:r>
            <a:r>
              <a:rPr lang="en-US" baseline="-25000"/>
              <a:t>3</a:t>
            </a:r>
            <a:r>
              <a:rPr lang="en-US"/>
              <a:t>NH</a:t>
            </a:r>
            <a:r>
              <a:rPr lang="en-US" baseline="-25000"/>
              <a:t>3</a:t>
            </a:r>
            <a:r>
              <a:rPr lang="en-US"/>
              <a:t>Cl + NaOH → CH</a:t>
            </a:r>
            <a:r>
              <a:rPr lang="en-US" baseline="-25000"/>
              <a:t>3</a:t>
            </a:r>
            <a:r>
              <a:rPr lang="en-US"/>
              <a:t>NH</a:t>
            </a:r>
            <a:r>
              <a:rPr lang="en-US" baseline="-25000"/>
              <a:t>2</a:t>
            </a:r>
            <a:r>
              <a:rPr lang="en-US"/>
              <a:t> + NaCl + H</a:t>
            </a:r>
            <a:r>
              <a:rPr lang="en-US" baseline="-25000"/>
              <a:t>2</a:t>
            </a:r>
            <a:r>
              <a:rPr lang="en-US"/>
              <a:t>O</a:t>
            </a:r>
          </a:p>
          <a:p>
            <a:pPr algn="l"/>
            <a:r>
              <a:rPr lang="en-US"/>
              <a:t>     C</a:t>
            </a:r>
            <a:r>
              <a:rPr lang="en-US" baseline="-25000"/>
              <a:t>6</a:t>
            </a:r>
            <a:r>
              <a:rPr lang="en-US"/>
              <a:t>H</a:t>
            </a:r>
            <a:r>
              <a:rPr lang="en-US" baseline="-25000"/>
              <a:t>5</a:t>
            </a:r>
            <a:r>
              <a:rPr lang="en-US"/>
              <a:t>NH</a:t>
            </a:r>
            <a:r>
              <a:rPr lang="en-US" baseline="-25000"/>
              <a:t>3</a:t>
            </a:r>
            <a:r>
              <a:rPr lang="en-US"/>
              <a:t>Cl + NaOH →C</a:t>
            </a:r>
            <a:r>
              <a:rPr lang="en-US" baseline="-25000"/>
              <a:t>6</a:t>
            </a:r>
            <a:r>
              <a:rPr lang="en-US"/>
              <a:t>H</a:t>
            </a:r>
            <a:r>
              <a:rPr lang="en-US" baseline="-25000"/>
              <a:t>5</a:t>
            </a:r>
            <a:r>
              <a:rPr lang="en-US"/>
              <a:t>NH</a:t>
            </a:r>
            <a:r>
              <a:rPr lang="en-US" baseline="-25000"/>
              <a:t>2</a:t>
            </a:r>
            <a:r>
              <a:rPr lang="en-US"/>
              <a:t> + NaCl + H</a:t>
            </a:r>
            <a:r>
              <a:rPr lang="en-US" baseline="-25000"/>
              <a:t>2</a:t>
            </a:r>
            <a:r>
              <a:rPr lang="en-US"/>
              <a:t>O                 </a:t>
            </a:r>
          </a:p>
        </p:txBody>
      </p:sp>
    </p:spTree>
    <p:custDataLst>
      <p:tags r:id="rId1"/>
    </p:custDataLst>
    <p:extLst>
      <p:ext uri="{BB962C8B-B14F-4D97-AF65-F5344CB8AC3E}">
        <p14:creationId xmlns:p14="http://schemas.microsoft.com/office/powerpoint/2010/main" val="39488956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WordArt 3"/>
          <p:cNvSpPr>
            <a:spLocks noChangeArrowheads="1" noChangeShapeType="1" noTextEdit="1"/>
          </p:cNvSpPr>
          <p:nvPr/>
        </p:nvSpPr>
        <p:spPr bwMode="auto">
          <a:xfrm>
            <a:off x="0" y="0"/>
            <a:ext cx="6096000" cy="1028700"/>
          </a:xfrm>
          <a:prstGeom prst="rect">
            <a:avLst/>
          </a:prstGeom>
        </p:spPr>
        <p:txBody>
          <a:bodyPr wrap="none" fromWordArt="1">
            <a:prstTxWarp prst="textPlain">
              <a:avLst>
                <a:gd name="adj" fmla="val 50000"/>
              </a:avLst>
            </a:prstTxWarp>
          </a:bodyPr>
          <a:lstStyle/>
          <a:p>
            <a:r>
              <a:rPr lang="vi-VN" sz="3600" b="1" i="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Khi nấu ăn, làm thế nào để cá bớt tanh?</a:t>
            </a:r>
            <a:endParaRPr lang="en-US" sz="3600" b="1" i="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257029" name="Text Box 5"/>
          <p:cNvSpPr txBox="1">
            <a:spLocks noChangeArrowheads="1"/>
          </p:cNvSpPr>
          <p:nvPr/>
        </p:nvSpPr>
        <p:spPr bwMode="auto">
          <a:xfrm>
            <a:off x="1143000" y="11430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solidFill>
                  <a:srgbClr val="003366"/>
                </a:solidFill>
              </a:rPr>
              <a:t>Trong quả chanh có chứa ( </a:t>
            </a:r>
            <a:r>
              <a:rPr lang="en-US" sz="2400">
                <a:solidFill>
                  <a:srgbClr val="FF0000"/>
                </a:solidFill>
              </a:rPr>
              <a:t>axit lactic)</a:t>
            </a:r>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6629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ANd9GcSYCFRXTWkTEKHEEnltAfwJ7DaSyII5Jm3mS_ShTukWC68jZjhEyMBCzJ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1024px-D%C6%B0a_c%E1%BA%A3i_mu%E1%BB%91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953000"/>
            <a:ext cx="2286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6635" name="Rectangle 11"/>
          <p:cNvSpPr>
            <a:spLocks noChangeArrowheads="1"/>
          </p:cNvSpPr>
          <p:nvPr/>
        </p:nvSpPr>
        <p:spPr bwMode="auto">
          <a:xfrm>
            <a:off x="533400" y="6248400"/>
            <a:ext cx="62563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l" eaLnBrk="0" hangingPunct="0"/>
            <a:r>
              <a:rPr lang="en-US">
                <a:solidFill>
                  <a:srgbClr val="003366"/>
                </a:solidFill>
              </a:rPr>
              <a:t> Trong dưa cải muối chua có chứa  </a:t>
            </a:r>
            <a:r>
              <a:rPr lang="en-US">
                <a:solidFill>
                  <a:srgbClr val="FF0000"/>
                </a:solidFill>
              </a:rPr>
              <a:t>axit oxalic</a:t>
            </a:r>
            <a:r>
              <a:rPr lang="en-US">
                <a:solidFill>
                  <a:srgbClr val="003366"/>
                </a:solidFill>
              </a:rPr>
              <a:t> </a:t>
            </a:r>
          </a:p>
        </p:txBody>
      </p:sp>
      <p:sp>
        <p:nvSpPr>
          <p:cNvPr id="2" name="Text Box 5"/>
          <p:cNvSpPr txBox="1">
            <a:spLocks noChangeArrowheads="1"/>
          </p:cNvSpPr>
          <p:nvPr/>
        </p:nvSpPr>
        <p:spPr bwMode="auto">
          <a:xfrm>
            <a:off x="1760538" y="22098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solidFill>
                  <a:srgbClr val="003366"/>
                </a:solidFill>
              </a:rPr>
              <a:t>Trong</a:t>
            </a:r>
            <a:r>
              <a:rPr lang="en-US" sz="2400"/>
              <a:t> </a:t>
            </a:r>
            <a:r>
              <a:rPr lang="en-US" sz="2400">
                <a:solidFill>
                  <a:srgbClr val="003366"/>
                </a:solidFill>
              </a:rPr>
              <a:t>giấm có chứa</a:t>
            </a:r>
            <a:r>
              <a:rPr lang="en-US" sz="2400"/>
              <a:t> </a:t>
            </a:r>
            <a:r>
              <a:rPr lang="en-US" sz="2400">
                <a:solidFill>
                  <a:srgbClr val="003366"/>
                </a:solidFill>
              </a:rPr>
              <a:t>( </a:t>
            </a:r>
            <a:r>
              <a:rPr lang="en-US" sz="2400">
                <a:solidFill>
                  <a:srgbClr val="FF0000"/>
                </a:solidFill>
              </a:rPr>
              <a:t>axit axetic)</a:t>
            </a:r>
            <a:r>
              <a:rPr lang="en-US" sz="2400">
                <a:solidFill>
                  <a:srgbClr val="003366"/>
                </a:solidFill>
              </a:rPr>
              <a:t> </a:t>
            </a:r>
          </a:p>
        </p:txBody>
      </p:sp>
      <p:pic>
        <p:nvPicPr>
          <p:cNvPr id="26640" name="Picture 16" descr="Giấm ăn Thăng Long chai 450ml | Shopee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8538" y="2074333"/>
            <a:ext cx="2895599"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500"/>
                                  </p:stCondLst>
                                  <p:childTnLst>
                                    <p:set>
                                      <p:cBhvr>
                                        <p:cTn id="6" dur="1" fill="hold">
                                          <p:stCondLst>
                                            <p:cond delay="0"/>
                                          </p:stCondLst>
                                        </p:cTn>
                                        <p:tgtEl>
                                          <p:spTgt spid="27655"/>
                                        </p:tgtEl>
                                        <p:attrNameLst>
                                          <p:attrName>style.visibility</p:attrName>
                                        </p:attrNameLst>
                                      </p:cBhvr>
                                      <p:to>
                                        <p:strVal val="visible"/>
                                      </p:to>
                                    </p:set>
                                    <p:animEffect transition="in" filter="checkerboard(across)">
                                      <p:cBhvr>
                                        <p:cTn id="7" dur="500"/>
                                        <p:tgtEl>
                                          <p:spTgt spid="276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checkerboard(across)">
                                      <p:cBhvr>
                                        <p:cTn id="12" dur="500"/>
                                        <p:tgtEl>
                                          <p:spTgt spid="2765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57029"/>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26640"/>
                                        </p:tgtEl>
                                        <p:attrNameLst>
                                          <p:attrName>style.visibility</p:attrName>
                                        </p:attrNameLst>
                                      </p:cBhvr>
                                      <p:to>
                                        <p:strVal val="visible"/>
                                      </p:to>
                                    </p:set>
                                    <p:animEffect transition="in" filter="fade">
                                      <p:cBhvr>
                                        <p:cTn id="18" dur="1000"/>
                                        <p:tgtEl>
                                          <p:spTgt spid="26640"/>
                                        </p:tgtEl>
                                      </p:cBhvr>
                                    </p:animEffect>
                                    <p:anim calcmode="lin" valueType="num">
                                      <p:cBhvr>
                                        <p:cTn id="19" dur="1000" fill="hold"/>
                                        <p:tgtEl>
                                          <p:spTgt spid="26640"/>
                                        </p:tgtEl>
                                        <p:attrNameLst>
                                          <p:attrName>ppt_x</p:attrName>
                                        </p:attrNameLst>
                                      </p:cBhvr>
                                      <p:tavLst>
                                        <p:tav tm="0">
                                          <p:val>
                                            <p:strVal val="#ppt_x"/>
                                          </p:val>
                                        </p:tav>
                                        <p:tav tm="100000">
                                          <p:val>
                                            <p:strVal val="#ppt_x"/>
                                          </p:val>
                                        </p:tav>
                                      </p:tavLst>
                                    </p:anim>
                                    <p:anim calcmode="lin" valueType="num">
                                      <p:cBhvr>
                                        <p:cTn id="20" dur="1000" fill="hold"/>
                                        <p:tgtEl>
                                          <p:spTgt spid="26640"/>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par>
                          <p:cTn id="25" fill="hold">
                            <p:stCondLst>
                              <p:cond delay="2000"/>
                            </p:stCondLst>
                            <p:childTnLst>
                              <p:par>
                                <p:cTn id="26" presetID="5" presetClass="entr" presetSubtype="10" fill="hold" nodeType="afterEffect">
                                  <p:stCondLst>
                                    <p:cond delay="500"/>
                                  </p:stCondLst>
                                  <p:childTnLst>
                                    <p:set>
                                      <p:cBhvr>
                                        <p:cTn id="27" dur="1" fill="hold">
                                          <p:stCondLst>
                                            <p:cond delay="0"/>
                                          </p:stCondLst>
                                        </p:cTn>
                                        <p:tgtEl>
                                          <p:spTgt spid="26634"/>
                                        </p:tgtEl>
                                        <p:attrNameLst>
                                          <p:attrName>style.visibility</p:attrName>
                                        </p:attrNameLst>
                                      </p:cBhvr>
                                      <p:to>
                                        <p:strVal val="visible"/>
                                      </p:to>
                                    </p:set>
                                    <p:animEffect transition="in" filter="checkerboard(across)">
                                      <p:cBhvr>
                                        <p:cTn id="28" dur="500"/>
                                        <p:tgtEl>
                                          <p:spTgt spid="26634"/>
                                        </p:tgtEl>
                                      </p:cBhvr>
                                    </p:animEffect>
                                  </p:childTnLst>
                                </p:cTn>
                              </p:par>
                            </p:childTnLst>
                          </p:cTn>
                        </p:par>
                        <p:par>
                          <p:cTn id="29" fill="hold">
                            <p:stCondLst>
                              <p:cond delay="3000"/>
                            </p:stCondLst>
                            <p:childTnLst>
                              <p:par>
                                <p:cTn id="30" presetID="5" presetClass="entr" presetSubtype="10" fill="hold" grpId="0" nodeType="afterEffect">
                                  <p:stCondLst>
                                    <p:cond delay="0"/>
                                  </p:stCondLst>
                                  <p:childTnLst>
                                    <p:set>
                                      <p:cBhvr>
                                        <p:cTn id="31" dur="1" fill="hold">
                                          <p:stCondLst>
                                            <p:cond delay="0"/>
                                          </p:stCondLst>
                                        </p:cTn>
                                        <p:tgtEl>
                                          <p:spTgt spid="26635"/>
                                        </p:tgtEl>
                                        <p:attrNameLst>
                                          <p:attrName>style.visibility</p:attrName>
                                        </p:attrNameLst>
                                      </p:cBhvr>
                                      <p:to>
                                        <p:strVal val="visible"/>
                                      </p:to>
                                    </p:set>
                                    <p:animEffect transition="in" filter="checkerboard(across)">
                                      <p:cBhvr>
                                        <p:cTn id="32"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utoUpdateAnimBg="0"/>
      <p:bldP spid="26635" grpId="0" autoUpdateAnimBg="0"/>
      <p:bldP spid="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04800" y="762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CC00"/>
                </a:solidFill>
              </a:rPr>
              <a:t>1. CẤU TẠO PHÂN TỬ</a:t>
            </a:r>
          </a:p>
        </p:txBody>
      </p:sp>
      <p:sp>
        <p:nvSpPr>
          <p:cNvPr id="23555" name="Text Box 7"/>
          <p:cNvSpPr txBox="1">
            <a:spLocks noChangeArrowheads="1"/>
          </p:cNvSpPr>
          <p:nvPr/>
        </p:nvSpPr>
        <p:spPr bwMode="auto">
          <a:xfrm>
            <a:off x="285750" y="1219200"/>
            <a:ext cx="382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CC00"/>
                </a:solidFill>
              </a:rPr>
              <a:t>2. TÍNH CHẤT HÓA HỌC</a:t>
            </a:r>
          </a:p>
        </p:txBody>
      </p:sp>
      <p:sp>
        <p:nvSpPr>
          <p:cNvPr id="7" name="TextBox 6"/>
          <p:cNvSpPr txBox="1"/>
          <p:nvPr/>
        </p:nvSpPr>
        <p:spPr>
          <a:xfrm>
            <a:off x="152400" y="237502"/>
            <a:ext cx="8468472" cy="523220"/>
          </a:xfrm>
          <a:prstGeom prst="rect">
            <a:avLst/>
          </a:prstGeom>
          <a:noFill/>
        </p:spPr>
        <p:txBody>
          <a:bodyPr wrap="none" rtlCol="0">
            <a:spAutoFit/>
          </a:bodyPr>
          <a:lstStyle/>
          <a:p>
            <a:pPr algn="l"/>
            <a:r>
              <a:rPr lang="en-US" sz="2800" b="1" u="sng">
                <a:solidFill>
                  <a:srgbClr val="FF0000"/>
                </a:solidFill>
              </a:rPr>
              <a:t>III. CẤU TẠO PHÂN TỬ VÀ TÍNH CHẤT HÓA HỌC</a:t>
            </a:r>
          </a:p>
        </p:txBody>
      </p:sp>
      <p:sp>
        <p:nvSpPr>
          <p:cNvPr id="3" name="TextBox 2"/>
          <p:cNvSpPr txBox="1"/>
          <p:nvPr/>
        </p:nvSpPr>
        <p:spPr>
          <a:xfrm>
            <a:off x="4614441" y="1676400"/>
            <a:ext cx="184730" cy="461665"/>
          </a:xfrm>
          <a:prstGeom prst="rect">
            <a:avLst/>
          </a:prstGeom>
          <a:noFill/>
        </p:spPr>
        <p:txBody>
          <a:bodyPr wrap="none" rtlCol="0">
            <a:spAutoFit/>
          </a:bodyPr>
          <a:lstStyle/>
          <a:p>
            <a:endParaRPr lang="en-US">
              <a:solidFill>
                <a:prstClr val="black"/>
              </a:solidFill>
            </a:endParaRPr>
          </a:p>
        </p:txBody>
      </p:sp>
      <p:sp>
        <p:nvSpPr>
          <p:cNvPr id="2" name="Rectangle 1"/>
          <p:cNvSpPr/>
          <p:nvPr/>
        </p:nvSpPr>
        <p:spPr>
          <a:xfrm>
            <a:off x="270933" y="1676400"/>
            <a:ext cx="8763000" cy="4462760"/>
          </a:xfrm>
          <a:prstGeom prst="rect">
            <a:avLst/>
          </a:prstGeom>
        </p:spPr>
        <p:txBody>
          <a:bodyPr wrap="square">
            <a:spAutoFit/>
          </a:bodyPr>
          <a:lstStyle/>
          <a:p>
            <a:pPr lvl="0" algn="l"/>
            <a:r>
              <a:rPr lang="en-US" b="1" i="1" smtClean="0">
                <a:solidFill>
                  <a:srgbClr val="7030A0"/>
                </a:solidFill>
              </a:rPr>
              <a:t>a) </a:t>
            </a:r>
            <a:r>
              <a:rPr lang="en-US" b="1" i="1" u="sng" smtClean="0">
                <a:solidFill>
                  <a:srgbClr val="7030A0"/>
                </a:solidFill>
              </a:rPr>
              <a:t>Tính bazơ</a:t>
            </a:r>
          </a:p>
          <a:p>
            <a:pPr marL="342900" lvl="0" indent="-342900" algn="l">
              <a:buFont typeface="Wingdings" pitchFamily="2" charset="2"/>
              <a:buChar char="v"/>
            </a:pPr>
            <a:r>
              <a:rPr lang="en-US" b="1" i="1" smtClean="0">
                <a:solidFill>
                  <a:srgbClr val="0070C0"/>
                </a:solidFill>
              </a:rPr>
              <a:t>Với chất chỉ thị:</a:t>
            </a:r>
          </a:p>
          <a:p>
            <a:pPr marL="342900" lvl="0" indent="-342900" algn="l">
              <a:buFont typeface="Wingdings" pitchFamily="2" charset="2"/>
              <a:buChar char="v"/>
            </a:pPr>
            <a:r>
              <a:rPr lang="en-US" b="1" i="1" smtClean="0">
                <a:solidFill>
                  <a:srgbClr val="0070C0"/>
                </a:solidFill>
              </a:rPr>
              <a:t>Với </a:t>
            </a:r>
            <a:r>
              <a:rPr lang="en-US" b="1" i="1">
                <a:solidFill>
                  <a:srgbClr val="0070C0"/>
                </a:solidFill>
              </a:rPr>
              <a:t>dung dịch </a:t>
            </a:r>
            <a:r>
              <a:rPr lang="en-US" b="1" i="1" smtClean="0">
                <a:solidFill>
                  <a:srgbClr val="0070C0"/>
                </a:solidFill>
              </a:rPr>
              <a:t>axit:</a:t>
            </a:r>
          </a:p>
          <a:p>
            <a:pPr marL="342900" lvl="0" indent="-342900" algn="l">
              <a:buFont typeface="Wingdings" pitchFamily="2" charset="2"/>
              <a:buChar char="v"/>
            </a:pPr>
            <a:r>
              <a:rPr lang="en-US" b="1" i="1" smtClean="0">
                <a:solidFill>
                  <a:srgbClr val="0070C0"/>
                </a:solidFill>
              </a:rPr>
              <a:t>So sánh lực bazơ</a:t>
            </a:r>
          </a:p>
          <a:p>
            <a:pPr lvl="0" algn="l"/>
            <a:r>
              <a:rPr lang="en-US" smtClean="0">
                <a:solidFill>
                  <a:srgbClr val="7030A0"/>
                </a:solidFill>
              </a:rPr>
              <a:t>-</a:t>
            </a:r>
            <a:r>
              <a:rPr lang="en-US" sz="2800" smtClean="0"/>
              <a:t>gốc ankyl: đẩy e nên các ankylamin có lực bazơ mạnh hơn NH</a:t>
            </a:r>
            <a:r>
              <a:rPr lang="en-US" sz="2800" baseline="-25000" smtClean="0"/>
              <a:t>3</a:t>
            </a:r>
            <a:endParaRPr lang="en-US" sz="2800"/>
          </a:p>
          <a:p>
            <a:pPr lvl="0" algn="l"/>
            <a:r>
              <a:rPr lang="en-US" sz="2800" smtClean="0"/>
              <a:t>- gốc </a:t>
            </a:r>
            <a:r>
              <a:rPr lang="en-US" sz="2800"/>
              <a:t>phenyl: hút e nên anilin có lực bazơ yếu hơn NH</a:t>
            </a:r>
            <a:r>
              <a:rPr lang="en-US" sz="2800" baseline="-25000"/>
              <a:t>3</a:t>
            </a:r>
            <a:r>
              <a:rPr lang="en-US" sz="2800"/>
              <a:t> </a:t>
            </a:r>
          </a:p>
          <a:p>
            <a:pPr algn="l"/>
            <a:r>
              <a:rPr lang="en-US" sz="2800"/>
              <a:t> </a:t>
            </a:r>
          </a:p>
          <a:p>
            <a:r>
              <a:rPr lang="en-US" b="1"/>
              <a:t>(CH</a:t>
            </a:r>
            <a:r>
              <a:rPr lang="en-US" b="1" baseline="-25000"/>
              <a:t>3</a:t>
            </a:r>
            <a:r>
              <a:rPr lang="en-US" b="1"/>
              <a:t>)</a:t>
            </a:r>
            <a:r>
              <a:rPr lang="en-US" b="1" baseline="-25000"/>
              <a:t>2</a:t>
            </a:r>
            <a:r>
              <a:rPr lang="en-US" b="1"/>
              <a:t>NH </a:t>
            </a:r>
            <a:r>
              <a:rPr lang="en-US" b="1" baseline="-25000"/>
              <a:t> </a:t>
            </a:r>
            <a:r>
              <a:rPr lang="en-US" b="1"/>
              <a:t>&gt; C</a:t>
            </a:r>
            <a:r>
              <a:rPr lang="en-US" b="1" baseline="-25000"/>
              <a:t>2</a:t>
            </a:r>
            <a:r>
              <a:rPr lang="en-US" b="1"/>
              <a:t>H</a:t>
            </a:r>
            <a:r>
              <a:rPr lang="en-US" b="1" baseline="-25000"/>
              <a:t>5</a:t>
            </a:r>
            <a:r>
              <a:rPr lang="en-US" b="1"/>
              <a:t>NH</a:t>
            </a:r>
            <a:r>
              <a:rPr lang="en-US" b="1" baseline="-25000"/>
              <a:t>2 </a:t>
            </a:r>
            <a:r>
              <a:rPr lang="en-US" b="1"/>
              <a:t>&gt; CH</a:t>
            </a:r>
            <a:r>
              <a:rPr lang="en-US" b="1" baseline="-25000"/>
              <a:t>3</a:t>
            </a:r>
            <a:r>
              <a:rPr lang="en-US" b="1"/>
              <a:t>NH</a:t>
            </a:r>
            <a:r>
              <a:rPr lang="en-US" b="1" baseline="-25000"/>
              <a:t>2 </a:t>
            </a:r>
            <a:r>
              <a:rPr lang="en-US" b="1"/>
              <a:t>&gt; NH</a:t>
            </a:r>
            <a:r>
              <a:rPr lang="en-US" b="1" baseline="-25000"/>
              <a:t>3 </a:t>
            </a:r>
            <a:r>
              <a:rPr lang="en-US" b="1"/>
              <a:t>&gt; C</a:t>
            </a:r>
            <a:r>
              <a:rPr lang="en-US" b="1" baseline="-25000"/>
              <a:t>6</a:t>
            </a:r>
            <a:r>
              <a:rPr lang="en-US" b="1"/>
              <a:t>H</a:t>
            </a:r>
            <a:r>
              <a:rPr lang="en-US" b="1" baseline="-25000"/>
              <a:t>5</a:t>
            </a:r>
            <a:r>
              <a:rPr lang="en-US" b="1"/>
              <a:t>NH</a:t>
            </a:r>
            <a:r>
              <a:rPr lang="en-US" b="1" baseline="-25000"/>
              <a:t>2 </a:t>
            </a:r>
            <a:r>
              <a:rPr lang="en-US" b="1"/>
              <a:t>&gt; (C</a:t>
            </a:r>
            <a:r>
              <a:rPr lang="en-US" b="1" baseline="-25000"/>
              <a:t>6</a:t>
            </a:r>
            <a:r>
              <a:rPr lang="en-US" b="1"/>
              <a:t>H</a:t>
            </a:r>
            <a:r>
              <a:rPr lang="en-US" b="1" baseline="-25000"/>
              <a:t>5</a:t>
            </a:r>
            <a:r>
              <a:rPr lang="en-US" b="1"/>
              <a:t>)</a:t>
            </a:r>
            <a:r>
              <a:rPr lang="en-US" b="1" baseline="-25000"/>
              <a:t>2</a:t>
            </a:r>
            <a:r>
              <a:rPr lang="en-US" b="1"/>
              <a:t>NH</a:t>
            </a:r>
            <a:endParaRPr lang="en-US"/>
          </a:p>
          <a:p>
            <a:pPr lvl="0" algn="l"/>
            <a:endParaRPr lang="en-US"/>
          </a:p>
        </p:txBody>
      </p:sp>
    </p:spTree>
    <p:custDataLst>
      <p:tags r:id="rId1"/>
    </p:custDataLst>
    <p:extLst>
      <p:ext uri="{BB962C8B-B14F-4D97-AF65-F5344CB8AC3E}">
        <p14:creationId xmlns:p14="http://schemas.microsoft.com/office/powerpoint/2010/main" val="2178291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25"/>
          <p:cNvSpPr txBox="1">
            <a:spLocks noChangeArrowheads="1"/>
          </p:cNvSpPr>
          <p:nvPr/>
        </p:nvSpPr>
        <p:spPr bwMode="auto">
          <a:xfrm>
            <a:off x="1143000" y="0"/>
            <a:ext cx="723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spcBef>
                <a:spcPct val="50000"/>
              </a:spcBef>
            </a:pPr>
            <a:r>
              <a:rPr lang="en-US" sz="3000" b="1" smtClean="0">
                <a:solidFill>
                  <a:srgbClr val="003366"/>
                </a:solidFill>
                <a:sym typeface="Wingdings" pitchFamily="2" charset="2"/>
              </a:rPr>
              <a:t>Anlin </a:t>
            </a:r>
            <a:r>
              <a:rPr lang="en-US" sz="3000" b="1">
                <a:solidFill>
                  <a:srgbClr val="003366"/>
                </a:solidFill>
                <a:sym typeface="Wingdings" pitchFamily="2" charset="2"/>
              </a:rPr>
              <a:t>tác dụng với dung dịch brom</a:t>
            </a:r>
            <a:endParaRPr lang="en-US" sz="3000" b="1">
              <a:solidFill>
                <a:srgbClr val="003366"/>
              </a:solidFill>
            </a:endParaRPr>
          </a:p>
        </p:txBody>
      </p:sp>
      <p:pic>
        <p:nvPicPr>
          <p:cNvPr id="2" name="Phản ứng C6H5NH2+Br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108325" y="2332038"/>
            <a:ext cx="2925763" cy="2193925"/>
          </a:xfrm>
          <a:prstGeom prst="rect">
            <a:avLst/>
          </a:prstGeom>
        </p:spPr>
      </p:pic>
      <p:pic>
        <p:nvPicPr>
          <p:cNvPr id="3" name="Phản ứng C6H5NH2+Br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549275"/>
            <a:ext cx="9144000" cy="6308725"/>
          </a:xfrm>
          <a:prstGeom prst="rect">
            <a:avLst/>
          </a:prstGeom>
        </p:spPr>
      </p:pic>
    </p:spTree>
    <p:custDataLst>
      <p:tags r:id="rId1"/>
    </p:custData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304800" y="762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CC00"/>
                </a:solidFill>
              </a:rPr>
              <a:t>1. Cấu tạo phân tử</a:t>
            </a:r>
          </a:p>
        </p:txBody>
      </p:sp>
      <p:sp>
        <p:nvSpPr>
          <p:cNvPr id="27651" name="Text Box 4"/>
          <p:cNvSpPr txBox="1">
            <a:spLocks noChangeArrowheads="1"/>
          </p:cNvSpPr>
          <p:nvPr/>
        </p:nvSpPr>
        <p:spPr bwMode="auto">
          <a:xfrm>
            <a:off x="285750" y="1219200"/>
            <a:ext cx="367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marL="457200" indent="-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CC00"/>
                </a:solidFill>
              </a:rPr>
              <a:t>2. Tính chất hoá học</a:t>
            </a:r>
          </a:p>
        </p:txBody>
      </p:sp>
      <p:sp>
        <p:nvSpPr>
          <p:cNvPr id="27652" name="Rectangle 5"/>
          <p:cNvSpPr>
            <a:spLocks noChangeArrowheads="1"/>
          </p:cNvSpPr>
          <p:nvPr/>
        </p:nvSpPr>
        <p:spPr bwMode="auto">
          <a:xfrm>
            <a:off x="536575" y="1676400"/>
            <a:ext cx="199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7030A0"/>
                </a:solidFill>
              </a:rPr>
              <a:t>a) Tính bazơ</a:t>
            </a:r>
          </a:p>
        </p:txBody>
      </p:sp>
      <p:sp>
        <p:nvSpPr>
          <p:cNvPr id="27653" name="Rectangle 6"/>
          <p:cNvSpPr>
            <a:spLocks noChangeArrowheads="1"/>
          </p:cNvSpPr>
          <p:nvPr/>
        </p:nvSpPr>
        <p:spPr bwMode="auto">
          <a:xfrm>
            <a:off x="511175" y="2133600"/>
            <a:ext cx="597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7030A0"/>
                </a:solidFill>
              </a:rPr>
              <a:t>b) Phản ứng thế ở nhân thơm của anilin</a:t>
            </a:r>
          </a:p>
        </p:txBody>
      </p:sp>
      <p:sp>
        <p:nvSpPr>
          <p:cNvPr id="262152" name="Text Box 8"/>
          <p:cNvSpPr txBox="1">
            <a:spLocks noChangeArrowheads="1"/>
          </p:cNvSpPr>
          <p:nvPr/>
        </p:nvSpPr>
        <p:spPr bwMode="auto">
          <a:xfrm>
            <a:off x="584922" y="4495800"/>
            <a:ext cx="8396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b="1" i="1">
                <a:solidFill>
                  <a:srgbClr val="990000"/>
                </a:solidFill>
              </a:rPr>
              <a:t>Phản ứng này được dùng nhận biết anilin</a:t>
            </a:r>
          </a:p>
        </p:txBody>
      </p:sp>
      <p:grpSp>
        <p:nvGrpSpPr>
          <p:cNvPr id="2" name="Group 9"/>
          <p:cNvGrpSpPr>
            <a:grpSpLocks/>
          </p:cNvGrpSpPr>
          <p:nvPr/>
        </p:nvGrpSpPr>
        <p:grpSpPr bwMode="auto">
          <a:xfrm>
            <a:off x="749300" y="2624667"/>
            <a:ext cx="6043612" cy="1708150"/>
            <a:chOff x="793" y="2921"/>
            <a:chExt cx="3807" cy="1076"/>
          </a:xfrm>
        </p:grpSpPr>
        <p:grpSp>
          <p:nvGrpSpPr>
            <p:cNvPr id="27660" name="Group 10"/>
            <p:cNvGrpSpPr>
              <a:grpSpLocks/>
            </p:cNvGrpSpPr>
            <p:nvPr/>
          </p:nvGrpSpPr>
          <p:grpSpPr bwMode="auto">
            <a:xfrm>
              <a:off x="793" y="3181"/>
              <a:ext cx="635" cy="363"/>
              <a:chOff x="884" y="3362"/>
              <a:chExt cx="635" cy="363"/>
            </a:xfrm>
          </p:grpSpPr>
          <p:grpSp>
            <p:nvGrpSpPr>
              <p:cNvPr id="27682" name="Group 11"/>
              <p:cNvGrpSpPr>
                <a:grpSpLocks/>
              </p:cNvGrpSpPr>
              <p:nvPr/>
            </p:nvGrpSpPr>
            <p:grpSpPr bwMode="auto">
              <a:xfrm>
                <a:off x="884" y="3362"/>
                <a:ext cx="522" cy="363"/>
                <a:chOff x="884" y="3453"/>
                <a:chExt cx="590" cy="363"/>
              </a:xfrm>
            </p:grpSpPr>
            <p:sp>
              <p:nvSpPr>
                <p:cNvPr id="27684" name="Oval 12"/>
                <p:cNvSpPr>
                  <a:spLocks noChangeArrowheads="1"/>
                </p:cNvSpPr>
                <p:nvPr/>
              </p:nvSpPr>
              <p:spPr bwMode="auto">
                <a:xfrm>
                  <a:off x="998" y="3498"/>
                  <a:ext cx="363" cy="25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7685" name="Line 13"/>
                <p:cNvSpPr>
                  <a:spLocks noChangeShapeType="1"/>
                </p:cNvSpPr>
                <p:nvPr/>
              </p:nvSpPr>
              <p:spPr bwMode="auto">
                <a:xfrm>
                  <a:off x="1020" y="3453"/>
                  <a:ext cx="29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6" name="Line 14"/>
                <p:cNvSpPr>
                  <a:spLocks noChangeShapeType="1"/>
                </p:cNvSpPr>
                <p:nvPr/>
              </p:nvSpPr>
              <p:spPr bwMode="auto">
                <a:xfrm flipH="1">
                  <a:off x="884" y="3453"/>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7" name="Line 15"/>
                <p:cNvSpPr>
                  <a:spLocks noChangeShapeType="1"/>
                </p:cNvSpPr>
                <p:nvPr/>
              </p:nvSpPr>
              <p:spPr bwMode="auto">
                <a:xfrm flipH="1" flipV="1">
                  <a:off x="1020" y="3816"/>
                  <a:ext cx="29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8" name="Line 16"/>
                <p:cNvSpPr>
                  <a:spLocks noChangeShapeType="1"/>
                </p:cNvSpPr>
                <p:nvPr/>
              </p:nvSpPr>
              <p:spPr bwMode="auto">
                <a:xfrm>
                  <a:off x="884" y="3589"/>
                  <a:ext cx="136"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9" name="Line 17"/>
                <p:cNvSpPr>
                  <a:spLocks noChangeShapeType="1"/>
                </p:cNvSpPr>
                <p:nvPr/>
              </p:nvSpPr>
              <p:spPr bwMode="auto">
                <a:xfrm flipH="1" flipV="1">
                  <a:off x="1315" y="3453"/>
                  <a:ext cx="159"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0" name="Line 18"/>
                <p:cNvSpPr>
                  <a:spLocks noChangeShapeType="1"/>
                </p:cNvSpPr>
                <p:nvPr/>
              </p:nvSpPr>
              <p:spPr bwMode="auto">
                <a:xfrm flipH="1">
                  <a:off x="1315" y="3634"/>
                  <a:ext cx="159"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83" name="Line 19"/>
              <p:cNvSpPr>
                <a:spLocks noChangeShapeType="1"/>
              </p:cNvSpPr>
              <p:nvPr/>
            </p:nvSpPr>
            <p:spPr bwMode="auto">
              <a:xfrm>
                <a:off x="1406" y="3543"/>
                <a:ext cx="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61" name="Text Box 20"/>
            <p:cNvSpPr txBox="1">
              <a:spLocks noChangeArrowheads="1"/>
            </p:cNvSpPr>
            <p:nvPr/>
          </p:nvSpPr>
          <p:spPr bwMode="auto">
            <a:xfrm>
              <a:off x="1202" y="3294"/>
              <a:ext cx="6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endParaRPr lang="en-US" sz="2400">
                <a:latin typeface="Times New Roman" pitchFamily="18" charset="0"/>
              </a:endParaRPr>
            </a:p>
          </p:txBody>
        </p:sp>
        <p:sp>
          <p:nvSpPr>
            <p:cNvPr id="27662" name="Text Box 21"/>
            <p:cNvSpPr txBox="1">
              <a:spLocks noChangeArrowheads="1"/>
            </p:cNvSpPr>
            <p:nvPr/>
          </p:nvSpPr>
          <p:spPr bwMode="auto">
            <a:xfrm>
              <a:off x="1416" y="3187"/>
              <a:ext cx="14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latin typeface="Times New Roman" pitchFamily="18" charset="0"/>
                </a:rPr>
                <a:t>NH</a:t>
              </a:r>
              <a:r>
                <a:rPr lang="en-US" sz="2400" baseline="-25000">
                  <a:latin typeface="Times New Roman" pitchFamily="18" charset="0"/>
                </a:rPr>
                <a:t>2 </a:t>
              </a:r>
              <a:r>
                <a:rPr lang="en-US" sz="2400">
                  <a:latin typeface="Times New Roman" pitchFamily="18" charset="0"/>
                </a:rPr>
                <a:t>+ 3Br</a:t>
              </a:r>
              <a:r>
                <a:rPr lang="en-US" sz="2400" baseline="-25000">
                  <a:latin typeface="Times New Roman" pitchFamily="18" charset="0"/>
                </a:rPr>
                <a:t>2</a:t>
              </a:r>
              <a:r>
                <a:rPr lang="en-US" sz="2400">
                  <a:latin typeface="Times New Roman" pitchFamily="18" charset="0"/>
                  <a:sym typeface="Wingdings" pitchFamily="2" charset="2"/>
                </a:rPr>
                <a:t> Br</a:t>
              </a:r>
              <a:endParaRPr lang="en-US" sz="2400">
                <a:latin typeface="Times New Roman" pitchFamily="18" charset="0"/>
              </a:endParaRPr>
            </a:p>
          </p:txBody>
        </p:sp>
        <p:sp>
          <p:nvSpPr>
            <p:cNvPr id="27663" name="Text Box 22"/>
            <p:cNvSpPr txBox="1">
              <a:spLocks noChangeArrowheads="1"/>
            </p:cNvSpPr>
            <p:nvPr/>
          </p:nvSpPr>
          <p:spPr bwMode="auto">
            <a:xfrm>
              <a:off x="3367" y="3210"/>
              <a:ext cx="1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latin typeface="Times New Roman" pitchFamily="18" charset="0"/>
                </a:rPr>
                <a:t>   NH</a:t>
              </a:r>
              <a:r>
                <a:rPr lang="en-US" sz="2400" baseline="-25000">
                  <a:latin typeface="Times New Roman" pitchFamily="18" charset="0"/>
                </a:rPr>
                <a:t>2</a:t>
              </a:r>
              <a:r>
                <a:rPr lang="en-US" sz="2400">
                  <a:latin typeface="Times New Roman" pitchFamily="18" charset="0"/>
                </a:rPr>
                <a:t> + 3HBr</a:t>
              </a:r>
            </a:p>
          </p:txBody>
        </p:sp>
        <p:grpSp>
          <p:nvGrpSpPr>
            <p:cNvPr id="27664" name="Group 23"/>
            <p:cNvGrpSpPr>
              <a:grpSpLocks/>
            </p:cNvGrpSpPr>
            <p:nvPr/>
          </p:nvGrpSpPr>
          <p:grpSpPr bwMode="auto">
            <a:xfrm>
              <a:off x="2812" y="3113"/>
              <a:ext cx="748" cy="567"/>
              <a:chOff x="2631" y="3090"/>
              <a:chExt cx="748" cy="567"/>
            </a:xfrm>
          </p:grpSpPr>
          <p:grpSp>
            <p:nvGrpSpPr>
              <p:cNvPr id="27669" name="Group 24"/>
              <p:cNvGrpSpPr>
                <a:grpSpLocks/>
              </p:cNvGrpSpPr>
              <p:nvPr/>
            </p:nvGrpSpPr>
            <p:grpSpPr bwMode="auto">
              <a:xfrm>
                <a:off x="2744" y="3181"/>
                <a:ext cx="635" cy="363"/>
                <a:chOff x="884" y="3362"/>
                <a:chExt cx="635" cy="363"/>
              </a:xfrm>
            </p:grpSpPr>
            <p:grpSp>
              <p:nvGrpSpPr>
                <p:cNvPr id="27673" name="Group 25"/>
                <p:cNvGrpSpPr>
                  <a:grpSpLocks/>
                </p:cNvGrpSpPr>
                <p:nvPr/>
              </p:nvGrpSpPr>
              <p:grpSpPr bwMode="auto">
                <a:xfrm>
                  <a:off x="884" y="3362"/>
                  <a:ext cx="522" cy="363"/>
                  <a:chOff x="884" y="3453"/>
                  <a:chExt cx="590" cy="363"/>
                </a:xfrm>
              </p:grpSpPr>
              <p:sp>
                <p:nvSpPr>
                  <p:cNvPr id="27675" name="Oval 26"/>
                  <p:cNvSpPr>
                    <a:spLocks noChangeArrowheads="1"/>
                  </p:cNvSpPr>
                  <p:nvPr/>
                </p:nvSpPr>
                <p:spPr bwMode="auto">
                  <a:xfrm>
                    <a:off x="998" y="3498"/>
                    <a:ext cx="363" cy="25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7676" name="Line 27"/>
                  <p:cNvSpPr>
                    <a:spLocks noChangeShapeType="1"/>
                  </p:cNvSpPr>
                  <p:nvPr/>
                </p:nvSpPr>
                <p:spPr bwMode="auto">
                  <a:xfrm>
                    <a:off x="1020" y="3453"/>
                    <a:ext cx="29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7" name="Line 28"/>
                  <p:cNvSpPr>
                    <a:spLocks noChangeShapeType="1"/>
                  </p:cNvSpPr>
                  <p:nvPr/>
                </p:nvSpPr>
                <p:spPr bwMode="auto">
                  <a:xfrm flipH="1">
                    <a:off x="884" y="3453"/>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8" name="Line 29"/>
                  <p:cNvSpPr>
                    <a:spLocks noChangeShapeType="1"/>
                  </p:cNvSpPr>
                  <p:nvPr/>
                </p:nvSpPr>
                <p:spPr bwMode="auto">
                  <a:xfrm flipH="1" flipV="1">
                    <a:off x="1020" y="3816"/>
                    <a:ext cx="29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9" name="Line 30"/>
                  <p:cNvSpPr>
                    <a:spLocks noChangeShapeType="1"/>
                  </p:cNvSpPr>
                  <p:nvPr/>
                </p:nvSpPr>
                <p:spPr bwMode="auto">
                  <a:xfrm>
                    <a:off x="884" y="3589"/>
                    <a:ext cx="136"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0" name="Line 31"/>
                  <p:cNvSpPr>
                    <a:spLocks noChangeShapeType="1"/>
                  </p:cNvSpPr>
                  <p:nvPr/>
                </p:nvSpPr>
                <p:spPr bwMode="auto">
                  <a:xfrm flipH="1" flipV="1">
                    <a:off x="1315" y="3453"/>
                    <a:ext cx="159" cy="1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81" name="Line 32"/>
                  <p:cNvSpPr>
                    <a:spLocks noChangeShapeType="1"/>
                  </p:cNvSpPr>
                  <p:nvPr/>
                </p:nvSpPr>
                <p:spPr bwMode="auto">
                  <a:xfrm flipH="1">
                    <a:off x="1315" y="3634"/>
                    <a:ext cx="159"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74" name="Line 33"/>
                <p:cNvSpPr>
                  <a:spLocks noChangeShapeType="1"/>
                </p:cNvSpPr>
                <p:nvPr/>
              </p:nvSpPr>
              <p:spPr bwMode="auto">
                <a:xfrm>
                  <a:off x="1406" y="3543"/>
                  <a:ext cx="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70" name="Line 34"/>
              <p:cNvSpPr>
                <a:spLocks noChangeShapeType="1"/>
              </p:cNvSpPr>
              <p:nvPr/>
            </p:nvSpPr>
            <p:spPr bwMode="auto">
              <a:xfrm flipV="1">
                <a:off x="3129" y="3090"/>
                <a:ext cx="9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1" name="Line 35"/>
              <p:cNvSpPr>
                <a:spLocks noChangeShapeType="1"/>
              </p:cNvSpPr>
              <p:nvPr/>
            </p:nvSpPr>
            <p:spPr bwMode="auto">
              <a:xfrm>
                <a:off x="2631" y="3317"/>
                <a:ext cx="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2" name="Line 36"/>
              <p:cNvSpPr>
                <a:spLocks noChangeShapeType="1"/>
              </p:cNvSpPr>
              <p:nvPr/>
            </p:nvSpPr>
            <p:spPr bwMode="auto">
              <a:xfrm>
                <a:off x="3129" y="3543"/>
                <a:ext cx="91" cy="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665" name="Text Box 37"/>
            <p:cNvSpPr txBox="1">
              <a:spLocks noChangeArrowheads="1"/>
            </p:cNvSpPr>
            <p:nvPr/>
          </p:nvSpPr>
          <p:spPr bwMode="auto">
            <a:xfrm>
              <a:off x="3366" y="2921"/>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latin typeface="Times New Roman" pitchFamily="18" charset="0"/>
                </a:rPr>
                <a:t>Br</a:t>
              </a:r>
            </a:p>
          </p:txBody>
        </p:sp>
        <p:sp>
          <p:nvSpPr>
            <p:cNvPr id="27666" name="Text Box 38"/>
            <p:cNvSpPr txBox="1">
              <a:spLocks noChangeArrowheads="1"/>
            </p:cNvSpPr>
            <p:nvPr/>
          </p:nvSpPr>
          <p:spPr bwMode="auto">
            <a:xfrm>
              <a:off x="3366" y="3511"/>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latin typeface="Times New Roman" pitchFamily="18" charset="0"/>
                </a:rPr>
                <a:t>Br</a:t>
              </a:r>
            </a:p>
          </p:txBody>
        </p:sp>
        <p:sp>
          <p:nvSpPr>
            <p:cNvPr id="27667" name="Line 39"/>
            <p:cNvSpPr>
              <a:spLocks noChangeShapeType="1"/>
            </p:cNvSpPr>
            <p:nvPr/>
          </p:nvSpPr>
          <p:spPr bwMode="auto">
            <a:xfrm>
              <a:off x="3923" y="3271"/>
              <a:ext cx="0" cy="3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8" name="Text Box 40"/>
            <p:cNvSpPr txBox="1">
              <a:spLocks noChangeArrowheads="1"/>
            </p:cNvSpPr>
            <p:nvPr/>
          </p:nvSpPr>
          <p:spPr bwMode="auto">
            <a:xfrm>
              <a:off x="2777" y="3709"/>
              <a:ext cx="16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a:latin typeface="Times New Roman" pitchFamily="18" charset="0"/>
                </a:rPr>
                <a:t>2,4,6- tribromanilin</a:t>
              </a:r>
            </a:p>
          </p:txBody>
        </p:sp>
      </p:grpSp>
      <p:grpSp>
        <p:nvGrpSpPr>
          <p:cNvPr id="27657"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27659"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3" name="TextBox 42"/>
          <p:cNvSpPr txBox="1"/>
          <p:nvPr/>
        </p:nvSpPr>
        <p:spPr>
          <a:xfrm>
            <a:off x="152400" y="237502"/>
            <a:ext cx="8468472" cy="523220"/>
          </a:xfrm>
          <a:prstGeom prst="rect">
            <a:avLst/>
          </a:prstGeom>
          <a:noFill/>
        </p:spPr>
        <p:txBody>
          <a:bodyPr wrap="none" rtlCol="0">
            <a:spAutoFit/>
          </a:bodyPr>
          <a:lstStyle/>
          <a:p>
            <a:pPr algn="l"/>
            <a:r>
              <a:rPr lang="en-US" sz="2800" b="1" u="sng">
                <a:solidFill>
                  <a:srgbClr val="FF0000"/>
                </a:solidFill>
              </a:rPr>
              <a:t>III. CẤU TẠO PHÂN TỬ VÀ TÍNH CHẤT HÓA HỌC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nodeType="afterGroup">
                            <p:stCondLst>
                              <p:cond delay="3500"/>
                            </p:stCondLst>
                            <p:childTnLst>
                              <p:par>
                                <p:cTn id="9" presetID="6" presetClass="entr" presetSubtype="16" fill="hold" grpId="0" nodeType="afterEffect">
                                  <p:stCondLst>
                                    <p:cond delay="22000"/>
                                  </p:stCondLst>
                                  <p:childTnLst>
                                    <p:set>
                                      <p:cBhvr>
                                        <p:cTn id="10" dur="1" fill="hold">
                                          <p:stCondLst>
                                            <p:cond delay="0"/>
                                          </p:stCondLst>
                                        </p:cTn>
                                        <p:tgtEl>
                                          <p:spTgt spid="262152"/>
                                        </p:tgtEl>
                                        <p:attrNameLst>
                                          <p:attrName>style.visibility</p:attrName>
                                        </p:attrNameLst>
                                      </p:cBhvr>
                                      <p:to>
                                        <p:strVal val="visible"/>
                                      </p:to>
                                    </p:set>
                                    <p:animEffect transition="in" filter="circle(in)">
                                      <p:cBhvr>
                                        <p:cTn id="11" dur="2000"/>
                                        <p:tgtEl>
                                          <p:spTgt spid="262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WordArt 3"/>
          <p:cNvSpPr>
            <a:spLocks noChangeArrowheads="1" noChangeShapeType="1" noTextEdit="1"/>
          </p:cNvSpPr>
          <p:nvPr/>
        </p:nvSpPr>
        <p:spPr bwMode="auto">
          <a:xfrm>
            <a:off x="533400" y="304800"/>
            <a:ext cx="4333875" cy="838200"/>
          </a:xfrm>
          <a:prstGeom prst="rect">
            <a:avLst/>
          </a:prstGeom>
        </p:spPr>
        <p:txBody>
          <a:bodyPr wrap="none" fromWordArt="1">
            <a:prstTxWarp prst="textPlain">
              <a:avLst>
                <a:gd name="adj" fmla="val 50000"/>
              </a:avLst>
            </a:prstTxWarp>
          </a:bodyPr>
          <a:lstStyle/>
          <a:p>
            <a:r>
              <a:rPr lang="pt-BR" sz="3600" b="1" i="1" kern="1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Vì sao cá có mùi tanh?</a:t>
            </a:r>
            <a:endParaRPr lang="en-US" sz="3600" b="1" i="1" kern="1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642746"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048000"/>
            <a:ext cx="8919429" cy="3046988"/>
          </a:xfrm>
          <a:prstGeom prst="rect">
            <a:avLst/>
          </a:prstGeom>
          <a:noFill/>
        </p:spPr>
        <p:txBody>
          <a:bodyPr wrap="none" rtlCol="0">
            <a:spAutoFit/>
          </a:bodyPr>
          <a:lstStyle/>
          <a:p>
            <a:pPr algn="l"/>
            <a:r>
              <a:rPr lang="en-US" sz="3200" b="1" smtClean="0">
                <a:latin typeface="+mj-lt"/>
              </a:rPr>
              <a:t>- </a:t>
            </a:r>
            <a:r>
              <a:rPr lang="vi-VN" sz="3200" b="1" smtClean="0">
                <a:latin typeface="+mj-lt"/>
              </a:rPr>
              <a:t>Cá </a:t>
            </a:r>
            <a:r>
              <a:rPr lang="vi-VN" sz="3200" b="1">
                <a:latin typeface="+mj-lt"/>
              </a:rPr>
              <a:t>tanh</a:t>
            </a:r>
            <a:r>
              <a:rPr lang="vi-VN" sz="3200">
                <a:latin typeface="+mj-lt"/>
              </a:rPr>
              <a:t> là do trong </a:t>
            </a:r>
            <a:r>
              <a:rPr lang="vi-VN" sz="3200" b="1">
                <a:latin typeface="+mj-lt"/>
              </a:rPr>
              <a:t>cá có</a:t>
            </a:r>
            <a:r>
              <a:rPr lang="vi-VN" sz="3200">
                <a:latin typeface="+mj-lt"/>
              </a:rPr>
              <a:t> </a:t>
            </a:r>
            <a:r>
              <a:rPr lang="vi-VN" sz="3200" smtClean="0">
                <a:latin typeface="+mj-lt"/>
              </a:rPr>
              <a:t>chứa</a:t>
            </a:r>
            <a:r>
              <a:rPr lang="en-US" sz="3200">
                <a:latin typeface="+mj-lt"/>
              </a:rPr>
              <a:t> </a:t>
            </a:r>
            <a:r>
              <a:rPr lang="en-US" sz="3200" smtClean="0">
                <a:latin typeface="+mj-lt"/>
              </a:rPr>
              <a:t>  </a:t>
            </a:r>
            <a:r>
              <a:rPr lang="vi-VN" sz="3200" smtClean="0">
                <a:latin typeface="+mj-lt"/>
              </a:rPr>
              <a:t>một </a:t>
            </a:r>
            <a:r>
              <a:rPr lang="vi-VN" sz="3200">
                <a:latin typeface="+mj-lt"/>
              </a:rPr>
              <a:t>số chất </a:t>
            </a:r>
            <a:r>
              <a:rPr lang="vi-VN" sz="3200" b="1">
                <a:latin typeface="+mj-lt"/>
              </a:rPr>
              <a:t>có</a:t>
            </a:r>
            <a:r>
              <a:rPr lang="vi-VN" sz="3200">
                <a:latin typeface="+mj-lt"/>
              </a:rPr>
              <a:t> </a:t>
            </a:r>
            <a:r>
              <a:rPr lang="vi-VN" sz="3200" smtClean="0">
                <a:latin typeface="+mj-lt"/>
              </a:rPr>
              <a:t>gốc</a:t>
            </a:r>
            <a:endParaRPr lang="en-US" sz="3200" smtClean="0">
              <a:latin typeface="+mj-lt"/>
            </a:endParaRPr>
          </a:p>
          <a:p>
            <a:pPr algn="l"/>
            <a:r>
              <a:rPr lang="vi-VN" sz="3200" smtClean="0">
                <a:latin typeface="+mj-lt"/>
              </a:rPr>
              <a:t> </a:t>
            </a:r>
            <a:r>
              <a:rPr lang="vi-VN" sz="3200">
                <a:latin typeface="+mj-lt"/>
              </a:rPr>
              <a:t>amin (NH) </a:t>
            </a:r>
            <a:r>
              <a:rPr lang="vi-VN" sz="3200" b="1">
                <a:latin typeface="+mj-lt"/>
              </a:rPr>
              <a:t>có mùi tanh</a:t>
            </a:r>
            <a:r>
              <a:rPr lang="vi-VN" sz="3200">
                <a:latin typeface="+mj-lt"/>
              </a:rPr>
              <a:t>, </a:t>
            </a:r>
            <a:r>
              <a:rPr lang="vi-VN" sz="3200" smtClean="0">
                <a:latin typeface="+mj-lt"/>
              </a:rPr>
              <a:t>điển </a:t>
            </a:r>
            <a:r>
              <a:rPr lang="vi-VN" sz="3200">
                <a:latin typeface="+mj-lt"/>
              </a:rPr>
              <a:t>hình là trimetylamin </a:t>
            </a:r>
            <a:endParaRPr lang="en-US" sz="3200" smtClean="0">
              <a:latin typeface="+mj-lt"/>
            </a:endParaRPr>
          </a:p>
          <a:p>
            <a:pPr algn="l"/>
            <a:r>
              <a:rPr lang="vi-VN" sz="3200" smtClean="0">
                <a:latin typeface="+mj-lt"/>
              </a:rPr>
              <a:t>N(CH</a:t>
            </a:r>
            <a:r>
              <a:rPr lang="vi-VN" sz="3200" baseline="-25000" smtClean="0">
                <a:latin typeface="+mj-lt"/>
              </a:rPr>
              <a:t>3</a:t>
            </a:r>
            <a:r>
              <a:rPr lang="vi-VN" sz="3200" smtClean="0">
                <a:latin typeface="+mj-lt"/>
              </a:rPr>
              <a:t>)</a:t>
            </a:r>
            <a:r>
              <a:rPr lang="en-US" sz="3200" baseline="-25000" smtClean="0">
                <a:latin typeface="+mj-lt"/>
              </a:rPr>
              <a:t>3</a:t>
            </a:r>
            <a:r>
              <a:rPr lang="vi-VN" sz="3200" smtClean="0">
                <a:latin typeface="+mj-lt"/>
              </a:rPr>
              <a:t>là </a:t>
            </a:r>
            <a:r>
              <a:rPr lang="vi-VN" sz="3200">
                <a:latin typeface="+mj-lt"/>
              </a:rPr>
              <a:t>chất </a:t>
            </a:r>
            <a:r>
              <a:rPr lang="vi-VN" sz="3200" b="1">
                <a:latin typeface="+mj-lt"/>
              </a:rPr>
              <a:t>có mùi tanh</a:t>
            </a:r>
            <a:r>
              <a:rPr lang="vi-VN" sz="3200">
                <a:latin typeface="+mj-lt"/>
              </a:rPr>
              <a:t> nổi trội nhất. </a:t>
            </a:r>
            <a:endParaRPr lang="en-US" sz="3200" smtClean="0">
              <a:latin typeface="+mj-lt"/>
            </a:endParaRPr>
          </a:p>
          <a:p>
            <a:pPr algn="l"/>
            <a:r>
              <a:rPr lang="en-US" sz="3200" smtClean="0">
                <a:latin typeface="+mj-lt"/>
              </a:rPr>
              <a:t>- </a:t>
            </a:r>
            <a:r>
              <a:rPr lang="vi-VN" sz="3200" smtClean="0">
                <a:latin typeface="+mj-lt"/>
              </a:rPr>
              <a:t>Người </a:t>
            </a:r>
            <a:r>
              <a:rPr lang="vi-VN" sz="3200">
                <a:latin typeface="+mj-lt"/>
              </a:rPr>
              <a:t>ta cũng đã định lượng </a:t>
            </a:r>
            <a:r>
              <a:rPr lang="vi-VN" sz="3200" smtClean="0">
                <a:latin typeface="+mj-lt"/>
              </a:rPr>
              <a:t>được</a:t>
            </a:r>
            <a:r>
              <a:rPr lang="en-US" sz="3200">
                <a:latin typeface="+mj-lt"/>
              </a:rPr>
              <a:t> </a:t>
            </a:r>
            <a:r>
              <a:rPr lang="vi-VN" sz="3200" smtClean="0">
                <a:latin typeface="+mj-lt"/>
              </a:rPr>
              <a:t>trong </a:t>
            </a:r>
            <a:r>
              <a:rPr lang="vi-VN" sz="3200">
                <a:latin typeface="+mj-lt"/>
              </a:rPr>
              <a:t>100g cá </a:t>
            </a:r>
            <a:endParaRPr lang="en-US" sz="3200" smtClean="0">
              <a:latin typeface="+mj-lt"/>
            </a:endParaRPr>
          </a:p>
          <a:p>
            <a:pPr algn="l"/>
            <a:r>
              <a:rPr lang="vi-VN" sz="3200" smtClean="0">
                <a:latin typeface="+mj-lt"/>
              </a:rPr>
              <a:t>nước </a:t>
            </a:r>
            <a:r>
              <a:rPr lang="vi-VN" sz="3200">
                <a:latin typeface="+mj-lt"/>
              </a:rPr>
              <a:t>ngọt chỉ có </a:t>
            </a:r>
            <a:r>
              <a:rPr lang="vi-VN" sz="3200" smtClean="0">
                <a:latin typeface="+mj-lt"/>
              </a:rPr>
              <a:t>từ</a:t>
            </a:r>
            <a:r>
              <a:rPr lang="en-US" sz="3200">
                <a:latin typeface="+mj-lt"/>
              </a:rPr>
              <a:t> </a:t>
            </a:r>
            <a:r>
              <a:rPr lang="vi-VN" sz="3200" smtClean="0">
                <a:latin typeface="+mj-lt"/>
              </a:rPr>
              <a:t>86 </a:t>
            </a:r>
            <a:r>
              <a:rPr lang="vi-VN" sz="3200">
                <a:latin typeface="+mj-lt"/>
              </a:rPr>
              <a:t>-116 mg trimetylamin, </a:t>
            </a:r>
            <a:endParaRPr lang="en-US" sz="3200" smtClean="0">
              <a:latin typeface="+mj-lt"/>
            </a:endParaRPr>
          </a:p>
          <a:p>
            <a:pPr algn="l"/>
            <a:r>
              <a:rPr lang="vi-VN" sz="3200" smtClean="0">
                <a:latin typeface="+mj-lt"/>
              </a:rPr>
              <a:t>còn </a:t>
            </a:r>
            <a:r>
              <a:rPr lang="vi-VN" sz="3200">
                <a:latin typeface="+mj-lt"/>
              </a:rPr>
              <a:t>trong 100g cá </a:t>
            </a:r>
            <a:r>
              <a:rPr lang="vi-VN" sz="3200" smtClean="0">
                <a:latin typeface="+mj-lt"/>
              </a:rPr>
              <a:t>bi</a:t>
            </a:r>
            <a:r>
              <a:rPr lang="en-US" sz="3200">
                <a:latin typeface="+mj-lt"/>
              </a:rPr>
              <a:t>ể</a:t>
            </a:r>
            <a:r>
              <a:rPr lang="vi-VN" sz="3200" smtClean="0">
                <a:latin typeface="+mj-lt"/>
              </a:rPr>
              <a:t>n</a:t>
            </a:r>
            <a:r>
              <a:rPr lang="vi-VN" sz="3200">
                <a:latin typeface="+mj-lt"/>
              </a:rPr>
              <a:t> có từ 250 - 470mg </a:t>
            </a:r>
            <a:r>
              <a:rPr lang="vi-VN" sz="3200" smtClean="0">
                <a:latin typeface="+mj-lt"/>
              </a:rPr>
              <a:t>chất </a:t>
            </a:r>
            <a:r>
              <a:rPr lang="vi-VN" sz="3200">
                <a:latin typeface="+mj-lt"/>
              </a:rPr>
              <a:t>đó.</a:t>
            </a:r>
            <a:endParaRPr lang="en-US" sz="3200">
              <a:latin typeface="+mj-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par>
                          <p:cTn id="8" fill="hold" nodeType="afterGroup">
                            <p:stCondLst>
                              <p:cond delay="2500"/>
                            </p:stCondLst>
                            <p:childTnLst>
                              <p:par>
                                <p:cTn id="9" presetID="5" presetClass="entr" presetSubtype="10" fill="hold" nodeType="afterEffect">
                                  <p:stCondLst>
                                    <p:cond delay="500"/>
                                  </p:stCondLst>
                                  <p:childTnLst>
                                    <p:set>
                                      <p:cBhvr>
                                        <p:cTn id="10" dur="1" fill="hold">
                                          <p:stCondLst>
                                            <p:cond delay="0"/>
                                          </p:stCondLst>
                                        </p:cTn>
                                        <p:tgtEl>
                                          <p:spTgt spid="10246"/>
                                        </p:tgtEl>
                                        <p:attrNameLst>
                                          <p:attrName>style.visibility</p:attrName>
                                        </p:attrNameLst>
                                      </p:cBhvr>
                                      <p:to>
                                        <p:strVal val="visible"/>
                                      </p:to>
                                    </p:set>
                                    <p:animEffect transition="in" filter="checkerboard(across)">
                                      <p:cBhvr>
                                        <p:cTn id="11" dur="500"/>
                                        <p:tgtEl>
                                          <p:spTgt spid="102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10246"/>
                                        </p:tgtEl>
                                      </p:cBhvr>
                                    </p:animEffect>
                                    <p:anim calcmode="lin" valueType="num">
                                      <p:cBhvr>
                                        <p:cTn id="16" dur="1000"/>
                                        <p:tgtEl>
                                          <p:spTgt spid="10246"/>
                                        </p:tgtEl>
                                        <p:attrNameLst>
                                          <p:attrName>ppt_x</p:attrName>
                                        </p:attrNameLst>
                                      </p:cBhvr>
                                      <p:tavLst>
                                        <p:tav tm="0">
                                          <p:val>
                                            <p:strVal val="ppt_x"/>
                                          </p:val>
                                        </p:tav>
                                        <p:tav tm="100000">
                                          <p:val>
                                            <p:strVal val="ppt_x"/>
                                          </p:val>
                                        </p:tav>
                                      </p:tavLst>
                                    </p:anim>
                                    <p:anim calcmode="lin" valueType="num">
                                      <p:cBhvr>
                                        <p:cTn id="17" dur="1000"/>
                                        <p:tgtEl>
                                          <p:spTgt spid="10246"/>
                                        </p:tgtEl>
                                        <p:attrNameLst>
                                          <p:attrName>ppt_y</p:attrName>
                                        </p:attrNameLst>
                                      </p:cBhvr>
                                      <p:tavLst>
                                        <p:tav tm="0">
                                          <p:val>
                                            <p:strVal val="ppt_y"/>
                                          </p:val>
                                        </p:tav>
                                        <p:tav tm="100000">
                                          <p:val>
                                            <p:strVal val="ppt_y+.1"/>
                                          </p:val>
                                        </p:tav>
                                      </p:tavLst>
                                    </p:anim>
                                    <p:set>
                                      <p:cBhvr>
                                        <p:cTn id="18" dur="1" fill="hold">
                                          <p:stCondLst>
                                            <p:cond delay="999"/>
                                          </p:stCondLst>
                                        </p:cTn>
                                        <p:tgtEl>
                                          <p:spTgt spid="1024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190500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1447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914400"/>
            <a:ext cx="283845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19" name="Line 19"/>
          <p:cNvSpPr>
            <a:spLocks noChangeShapeType="1"/>
          </p:cNvSpPr>
          <p:nvPr/>
        </p:nvSpPr>
        <p:spPr bwMode="auto">
          <a:xfrm flipH="1">
            <a:off x="762000" y="2209800"/>
            <a:ext cx="0" cy="838200"/>
          </a:xfrm>
          <a:prstGeom prst="line">
            <a:avLst/>
          </a:prstGeom>
          <a:noFill/>
          <a:ln w="15875">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86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24200"/>
            <a:ext cx="2224088"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62400"/>
            <a:ext cx="24526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24400"/>
            <a:ext cx="24050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362200"/>
            <a:ext cx="25146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4343400"/>
            <a:ext cx="14192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4343400"/>
            <a:ext cx="12192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2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4038600"/>
            <a:ext cx="3048000"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21"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600" y="5715000"/>
            <a:ext cx="22288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16" name="Line 16"/>
          <p:cNvSpPr>
            <a:spLocks noChangeShapeType="1"/>
          </p:cNvSpPr>
          <p:nvPr/>
        </p:nvSpPr>
        <p:spPr bwMode="auto">
          <a:xfrm>
            <a:off x="3200400" y="990600"/>
            <a:ext cx="1371600" cy="457200"/>
          </a:xfrm>
          <a:prstGeom prst="line">
            <a:avLst/>
          </a:prstGeom>
          <a:noFill/>
          <a:ln w="381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15" name="Line 15"/>
          <p:cNvSpPr>
            <a:spLocks noChangeShapeType="1"/>
          </p:cNvSpPr>
          <p:nvPr/>
        </p:nvSpPr>
        <p:spPr bwMode="auto">
          <a:xfrm flipH="1">
            <a:off x="1320800" y="990600"/>
            <a:ext cx="1803400" cy="584200"/>
          </a:xfrm>
          <a:prstGeom prst="line">
            <a:avLst/>
          </a:prstGeom>
          <a:noFill/>
          <a:ln w="38100">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22" name="Line 22"/>
          <p:cNvSpPr>
            <a:spLocks noChangeShapeType="1"/>
          </p:cNvSpPr>
          <p:nvPr/>
        </p:nvSpPr>
        <p:spPr bwMode="auto">
          <a:xfrm flipH="1">
            <a:off x="3124200" y="3429000"/>
            <a:ext cx="1066800" cy="914400"/>
          </a:xfrm>
          <a:prstGeom prst="line">
            <a:avLst/>
          </a:prstGeom>
          <a:noFill/>
          <a:ln w="12700">
            <a:solidFill>
              <a:srgbClr val="33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23" name="Line 23"/>
          <p:cNvSpPr>
            <a:spLocks noChangeShapeType="1"/>
          </p:cNvSpPr>
          <p:nvPr/>
        </p:nvSpPr>
        <p:spPr bwMode="auto">
          <a:xfrm>
            <a:off x="4267200" y="3429000"/>
            <a:ext cx="0" cy="838200"/>
          </a:xfrm>
          <a:prstGeom prst="line">
            <a:avLst/>
          </a:prstGeom>
          <a:noFill/>
          <a:ln w="12700">
            <a:solidFill>
              <a:srgbClr val="33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24" name="Line 24"/>
          <p:cNvSpPr>
            <a:spLocks noChangeShapeType="1"/>
          </p:cNvSpPr>
          <p:nvPr/>
        </p:nvSpPr>
        <p:spPr bwMode="auto">
          <a:xfrm>
            <a:off x="4343400" y="3429000"/>
            <a:ext cx="1752600" cy="609600"/>
          </a:xfrm>
          <a:prstGeom prst="line">
            <a:avLst/>
          </a:prstGeom>
          <a:noFill/>
          <a:ln w="12700">
            <a:solidFill>
              <a:srgbClr val="33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25" name="Line 25"/>
          <p:cNvSpPr>
            <a:spLocks noChangeShapeType="1"/>
          </p:cNvSpPr>
          <p:nvPr/>
        </p:nvSpPr>
        <p:spPr bwMode="auto">
          <a:xfrm flipH="1">
            <a:off x="3124200" y="4953000"/>
            <a:ext cx="1143000" cy="762000"/>
          </a:xfrm>
          <a:prstGeom prst="line">
            <a:avLst/>
          </a:prstGeom>
          <a:noFill/>
          <a:ln w="9525">
            <a:solidFill>
              <a:srgbClr val="6666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26" name="Line 26"/>
          <p:cNvSpPr>
            <a:spLocks noChangeShapeType="1"/>
          </p:cNvSpPr>
          <p:nvPr/>
        </p:nvSpPr>
        <p:spPr bwMode="auto">
          <a:xfrm>
            <a:off x="4267200" y="4953000"/>
            <a:ext cx="1600200" cy="762000"/>
          </a:xfrm>
          <a:prstGeom prst="line">
            <a:avLst/>
          </a:prstGeom>
          <a:noFill/>
          <a:ln w="9525">
            <a:solidFill>
              <a:srgbClr val="6666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17" name="Line 17"/>
          <p:cNvSpPr>
            <a:spLocks noChangeShapeType="1"/>
          </p:cNvSpPr>
          <p:nvPr/>
        </p:nvSpPr>
        <p:spPr bwMode="auto">
          <a:xfrm flipH="1">
            <a:off x="4343400" y="1879600"/>
            <a:ext cx="1600200" cy="533400"/>
          </a:xfrm>
          <a:prstGeom prst="line">
            <a:avLst/>
          </a:prstGeom>
          <a:noFill/>
          <a:ln w="15875">
            <a:solidFill>
              <a:srgbClr val="33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18" name="Line 18"/>
          <p:cNvSpPr>
            <a:spLocks noChangeShapeType="1"/>
          </p:cNvSpPr>
          <p:nvPr/>
        </p:nvSpPr>
        <p:spPr bwMode="auto">
          <a:xfrm>
            <a:off x="5994400" y="1854200"/>
            <a:ext cx="1219200" cy="431800"/>
          </a:xfrm>
          <a:prstGeom prst="line">
            <a:avLst/>
          </a:prstGeom>
          <a:noFill/>
          <a:ln w="15875">
            <a:solidFill>
              <a:srgbClr val="33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8631"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47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2" name="Picture 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3600" y="2362200"/>
            <a:ext cx="320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33" name="Picture 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5791200"/>
            <a:ext cx="2667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634" name="Group 26"/>
          <p:cNvGrpSpPr>
            <a:grpSpLocks/>
          </p:cNvGrpSpPr>
          <p:nvPr/>
        </p:nvGrpSpPr>
        <p:grpSpPr bwMode="auto">
          <a:xfrm rot="10800000">
            <a:off x="0" y="762000"/>
            <a:ext cx="8834438" cy="771525"/>
            <a:chOff x="195" y="1248"/>
            <a:chExt cx="4941" cy="486"/>
          </a:xfrm>
        </p:grpSpPr>
        <p:sp>
          <p:nvSpPr>
            <p:cNvPr id="76827" name="Rectangle 27"/>
            <p:cNvSpPr>
              <a:spLocks noChangeArrowheads="1"/>
            </p:cNvSpPr>
            <p:nvPr/>
          </p:nvSpPr>
          <p:spPr bwMode="gray">
            <a:xfrm rot="3419336">
              <a:off x="195" y="1248"/>
              <a:ext cx="486" cy="494"/>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rot="10800000" wrap="none" anchor="ctr"/>
            <a:lstStyle/>
            <a:p>
              <a:pPr algn="l">
                <a:defRPr/>
              </a:pPr>
              <a:endParaRPr lang="en-US" sz="1800"/>
            </a:p>
          </p:txBody>
        </p:sp>
        <p:sp>
          <p:nvSpPr>
            <p:cNvPr id="68636"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3000"/>
                                  </p:stCondLst>
                                  <p:childTnLst>
                                    <p:set>
                                      <p:cBhvr>
                                        <p:cTn id="6" dur="1" fill="hold">
                                          <p:stCondLst>
                                            <p:cond delay="0"/>
                                          </p:stCondLst>
                                        </p:cTn>
                                        <p:tgtEl>
                                          <p:spTgt spid="307215"/>
                                        </p:tgtEl>
                                        <p:attrNameLst>
                                          <p:attrName>style.visibility</p:attrName>
                                        </p:attrNameLst>
                                      </p:cBhvr>
                                      <p:to>
                                        <p:strVal val="visible"/>
                                      </p:to>
                                    </p:set>
                                    <p:animEffect transition="in" filter="checkerboard(across)">
                                      <p:cBhvr>
                                        <p:cTn id="7" dur="500"/>
                                        <p:tgtEl>
                                          <p:spTgt spid="307215"/>
                                        </p:tgtEl>
                                      </p:cBhvr>
                                    </p:animEffect>
                                  </p:childTnLst>
                                </p:cTn>
                              </p:par>
                            </p:childTnLst>
                          </p:cTn>
                        </p:par>
                        <p:par>
                          <p:cTn id="8" fill="hold" nodeType="afterGroup">
                            <p:stCondLst>
                              <p:cond delay="3500"/>
                            </p:stCondLst>
                            <p:childTnLst>
                              <p:par>
                                <p:cTn id="9" presetID="5" presetClass="entr" presetSubtype="10" fill="hold" nodeType="afterEffect">
                                  <p:stCondLst>
                                    <p:cond delay="0"/>
                                  </p:stCondLst>
                                  <p:childTnLst>
                                    <p:set>
                                      <p:cBhvr>
                                        <p:cTn id="10" dur="1" fill="hold">
                                          <p:stCondLst>
                                            <p:cond delay="0"/>
                                          </p:stCondLst>
                                        </p:cTn>
                                        <p:tgtEl>
                                          <p:spTgt spid="68611"/>
                                        </p:tgtEl>
                                        <p:attrNameLst>
                                          <p:attrName>style.visibility</p:attrName>
                                        </p:attrNameLst>
                                      </p:cBhvr>
                                      <p:to>
                                        <p:strVal val="visible"/>
                                      </p:to>
                                    </p:set>
                                    <p:animEffect transition="in" filter="checkerboard(across)">
                                      <p:cBhvr>
                                        <p:cTn id="11" dur="500"/>
                                        <p:tgtEl>
                                          <p:spTgt spid="68611"/>
                                        </p:tgtEl>
                                      </p:cBhvr>
                                    </p:animEffect>
                                  </p:childTnLst>
                                </p:cTn>
                              </p:par>
                            </p:childTnLst>
                          </p:cTn>
                        </p:par>
                        <p:par>
                          <p:cTn id="12" fill="hold" nodeType="afterGroup">
                            <p:stCondLst>
                              <p:cond delay="4000"/>
                            </p:stCondLst>
                            <p:childTnLst>
                              <p:par>
                                <p:cTn id="13" presetID="5" presetClass="entr" presetSubtype="10" fill="hold" grpId="0" nodeType="afterEffect">
                                  <p:stCondLst>
                                    <p:cond delay="500"/>
                                  </p:stCondLst>
                                  <p:childTnLst>
                                    <p:set>
                                      <p:cBhvr>
                                        <p:cTn id="14" dur="1" fill="hold">
                                          <p:stCondLst>
                                            <p:cond delay="0"/>
                                          </p:stCondLst>
                                        </p:cTn>
                                        <p:tgtEl>
                                          <p:spTgt spid="307219"/>
                                        </p:tgtEl>
                                        <p:attrNameLst>
                                          <p:attrName>style.visibility</p:attrName>
                                        </p:attrNameLst>
                                      </p:cBhvr>
                                      <p:to>
                                        <p:strVal val="visible"/>
                                      </p:to>
                                    </p:set>
                                    <p:animEffect transition="in" filter="checkerboard(across)">
                                      <p:cBhvr>
                                        <p:cTn id="15" dur="500"/>
                                        <p:tgtEl>
                                          <p:spTgt spid="307219"/>
                                        </p:tgtEl>
                                      </p:cBhvr>
                                    </p:animEffect>
                                  </p:childTnLst>
                                </p:cTn>
                              </p:par>
                            </p:childTnLst>
                          </p:cTn>
                        </p:par>
                        <p:par>
                          <p:cTn id="16" fill="hold" nodeType="afterGroup">
                            <p:stCondLst>
                              <p:cond delay="5000"/>
                            </p:stCondLst>
                            <p:childTnLst>
                              <p:par>
                                <p:cTn id="17" presetID="5" presetClass="entr" presetSubtype="10" fill="hold" nodeType="afterEffect">
                                  <p:stCondLst>
                                    <p:cond delay="500"/>
                                  </p:stCondLst>
                                  <p:childTnLst>
                                    <p:set>
                                      <p:cBhvr>
                                        <p:cTn id="18" dur="1" fill="hold">
                                          <p:stCondLst>
                                            <p:cond delay="0"/>
                                          </p:stCondLst>
                                        </p:cTn>
                                        <p:tgtEl>
                                          <p:spTgt spid="68614"/>
                                        </p:tgtEl>
                                        <p:attrNameLst>
                                          <p:attrName>style.visibility</p:attrName>
                                        </p:attrNameLst>
                                      </p:cBhvr>
                                      <p:to>
                                        <p:strVal val="visible"/>
                                      </p:to>
                                    </p:set>
                                    <p:animEffect transition="in" filter="checkerboard(across)">
                                      <p:cBhvr>
                                        <p:cTn id="19" dur="500"/>
                                        <p:tgtEl>
                                          <p:spTgt spid="68614"/>
                                        </p:tgtEl>
                                      </p:cBhvr>
                                    </p:animEffect>
                                  </p:childTnLst>
                                </p:cTn>
                              </p:par>
                            </p:childTnLst>
                          </p:cTn>
                        </p:par>
                        <p:par>
                          <p:cTn id="20" fill="hold" nodeType="afterGroup">
                            <p:stCondLst>
                              <p:cond delay="6000"/>
                            </p:stCondLst>
                            <p:childTnLst>
                              <p:par>
                                <p:cTn id="21" presetID="5" presetClass="entr" presetSubtype="10" fill="hold" nodeType="afterEffect">
                                  <p:stCondLst>
                                    <p:cond delay="500"/>
                                  </p:stCondLst>
                                  <p:childTnLst>
                                    <p:set>
                                      <p:cBhvr>
                                        <p:cTn id="22" dur="1" fill="hold">
                                          <p:stCondLst>
                                            <p:cond delay="0"/>
                                          </p:stCondLst>
                                        </p:cTn>
                                        <p:tgtEl>
                                          <p:spTgt spid="68615"/>
                                        </p:tgtEl>
                                        <p:attrNameLst>
                                          <p:attrName>style.visibility</p:attrName>
                                        </p:attrNameLst>
                                      </p:cBhvr>
                                      <p:to>
                                        <p:strVal val="visible"/>
                                      </p:to>
                                    </p:set>
                                    <p:animEffect transition="in" filter="checkerboard(across)">
                                      <p:cBhvr>
                                        <p:cTn id="23" dur="500"/>
                                        <p:tgtEl>
                                          <p:spTgt spid="68615"/>
                                        </p:tgtEl>
                                      </p:cBhvr>
                                    </p:animEffect>
                                  </p:childTnLst>
                                </p:cTn>
                              </p:par>
                            </p:childTnLst>
                          </p:cTn>
                        </p:par>
                        <p:par>
                          <p:cTn id="24" fill="hold" nodeType="afterGroup">
                            <p:stCondLst>
                              <p:cond delay="7000"/>
                            </p:stCondLst>
                            <p:childTnLst>
                              <p:par>
                                <p:cTn id="25" presetID="5" presetClass="entr" presetSubtype="10" fill="hold" nodeType="afterEffect">
                                  <p:stCondLst>
                                    <p:cond delay="500"/>
                                  </p:stCondLst>
                                  <p:childTnLst>
                                    <p:set>
                                      <p:cBhvr>
                                        <p:cTn id="26" dur="1" fill="hold">
                                          <p:stCondLst>
                                            <p:cond delay="0"/>
                                          </p:stCondLst>
                                        </p:cTn>
                                        <p:tgtEl>
                                          <p:spTgt spid="68616"/>
                                        </p:tgtEl>
                                        <p:attrNameLst>
                                          <p:attrName>style.visibility</p:attrName>
                                        </p:attrNameLst>
                                      </p:cBhvr>
                                      <p:to>
                                        <p:strVal val="visible"/>
                                      </p:to>
                                    </p:set>
                                    <p:animEffect transition="in" filter="checkerboard(across)">
                                      <p:cBhvr>
                                        <p:cTn id="27" dur="500"/>
                                        <p:tgtEl>
                                          <p:spTgt spid="68616"/>
                                        </p:tgtEl>
                                      </p:cBhvr>
                                    </p:animEffect>
                                  </p:childTnLst>
                                </p:cTn>
                              </p:par>
                            </p:childTnLst>
                          </p:cTn>
                        </p:par>
                        <p:par>
                          <p:cTn id="28" fill="hold" nodeType="afterGroup">
                            <p:stCondLst>
                              <p:cond delay="8000"/>
                            </p:stCondLst>
                            <p:childTnLst>
                              <p:par>
                                <p:cTn id="29" presetID="5" presetClass="entr" presetSubtype="10" fill="hold" grpId="0" nodeType="afterEffect">
                                  <p:stCondLst>
                                    <p:cond delay="0"/>
                                  </p:stCondLst>
                                  <p:childTnLst>
                                    <p:set>
                                      <p:cBhvr>
                                        <p:cTn id="30" dur="1" fill="hold">
                                          <p:stCondLst>
                                            <p:cond delay="0"/>
                                          </p:stCondLst>
                                        </p:cTn>
                                        <p:tgtEl>
                                          <p:spTgt spid="307216"/>
                                        </p:tgtEl>
                                        <p:attrNameLst>
                                          <p:attrName>style.visibility</p:attrName>
                                        </p:attrNameLst>
                                      </p:cBhvr>
                                      <p:to>
                                        <p:strVal val="visible"/>
                                      </p:to>
                                    </p:set>
                                    <p:animEffect transition="in" filter="checkerboard(across)">
                                      <p:cBhvr>
                                        <p:cTn id="31" dur="500"/>
                                        <p:tgtEl>
                                          <p:spTgt spid="307216"/>
                                        </p:tgtEl>
                                      </p:cBhvr>
                                    </p:animEffect>
                                  </p:childTnLst>
                                </p:cTn>
                              </p:par>
                            </p:childTnLst>
                          </p:cTn>
                        </p:par>
                        <p:par>
                          <p:cTn id="32" fill="hold" nodeType="afterGroup">
                            <p:stCondLst>
                              <p:cond delay="8500"/>
                            </p:stCondLst>
                            <p:childTnLst>
                              <p:par>
                                <p:cTn id="33" presetID="5" presetClass="entr" presetSubtype="10" fill="hold" nodeType="afterEffect">
                                  <p:stCondLst>
                                    <p:cond delay="500"/>
                                  </p:stCondLst>
                                  <p:childTnLst>
                                    <p:set>
                                      <p:cBhvr>
                                        <p:cTn id="34" dur="1" fill="hold">
                                          <p:stCondLst>
                                            <p:cond delay="0"/>
                                          </p:stCondLst>
                                        </p:cTn>
                                        <p:tgtEl>
                                          <p:spTgt spid="68612"/>
                                        </p:tgtEl>
                                        <p:attrNameLst>
                                          <p:attrName>style.visibility</p:attrName>
                                        </p:attrNameLst>
                                      </p:cBhvr>
                                      <p:to>
                                        <p:strVal val="visible"/>
                                      </p:to>
                                    </p:set>
                                    <p:animEffect transition="in" filter="checkerboard(across)">
                                      <p:cBhvr>
                                        <p:cTn id="35" dur="500"/>
                                        <p:tgtEl>
                                          <p:spTgt spid="68612"/>
                                        </p:tgtEl>
                                      </p:cBhvr>
                                    </p:animEffect>
                                  </p:childTnLst>
                                </p:cTn>
                              </p:par>
                            </p:childTnLst>
                          </p:cTn>
                        </p:par>
                        <p:par>
                          <p:cTn id="36" fill="hold" nodeType="afterGroup">
                            <p:stCondLst>
                              <p:cond delay="9500"/>
                            </p:stCondLst>
                            <p:childTnLst>
                              <p:par>
                                <p:cTn id="37" presetID="5" presetClass="entr" presetSubtype="10" fill="hold" grpId="0" nodeType="afterEffect">
                                  <p:stCondLst>
                                    <p:cond delay="500"/>
                                  </p:stCondLst>
                                  <p:childTnLst>
                                    <p:set>
                                      <p:cBhvr>
                                        <p:cTn id="38" dur="1" fill="hold">
                                          <p:stCondLst>
                                            <p:cond delay="0"/>
                                          </p:stCondLst>
                                        </p:cTn>
                                        <p:tgtEl>
                                          <p:spTgt spid="307217"/>
                                        </p:tgtEl>
                                        <p:attrNameLst>
                                          <p:attrName>style.visibility</p:attrName>
                                        </p:attrNameLst>
                                      </p:cBhvr>
                                      <p:to>
                                        <p:strVal val="visible"/>
                                      </p:to>
                                    </p:set>
                                    <p:animEffect transition="in" filter="checkerboard(across)">
                                      <p:cBhvr>
                                        <p:cTn id="39" dur="500"/>
                                        <p:tgtEl>
                                          <p:spTgt spid="307217"/>
                                        </p:tgtEl>
                                      </p:cBhvr>
                                    </p:animEffect>
                                  </p:childTnLst>
                                </p:cTn>
                              </p:par>
                            </p:childTnLst>
                          </p:cTn>
                        </p:par>
                        <p:par>
                          <p:cTn id="40" fill="hold" nodeType="afterGroup">
                            <p:stCondLst>
                              <p:cond delay="10500"/>
                            </p:stCondLst>
                            <p:childTnLst>
                              <p:par>
                                <p:cTn id="41" presetID="5" presetClass="entr" presetSubtype="10" fill="hold" nodeType="afterEffect">
                                  <p:stCondLst>
                                    <p:cond delay="500"/>
                                  </p:stCondLst>
                                  <p:childTnLst>
                                    <p:set>
                                      <p:cBhvr>
                                        <p:cTn id="42" dur="1" fill="hold">
                                          <p:stCondLst>
                                            <p:cond delay="0"/>
                                          </p:stCondLst>
                                        </p:cTn>
                                        <p:tgtEl>
                                          <p:spTgt spid="68617"/>
                                        </p:tgtEl>
                                        <p:attrNameLst>
                                          <p:attrName>style.visibility</p:attrName>
                                        </p:attrNameLst>
                                      </p:cBhvr>
                                      <p:to>
                                        <p:strVal val="visible"/>
                                      </p:to>
                                    </p:set>
                                    <p:animEffect transition="in" filter="checkerboard(across)">
                                      <p:cBhvr>
                                        <p:cTn id="43" dur="500"/>
                                        <p:tgtEl>
                                          <p:spTgt spid="68617"/>
                                        </p:tgtEl>
                                      </p:cBhvr>
                                    </p:animEffect>
                                  </p:childTnLst>
                                </p:cTn>
                              </p:par>
                            </p:childTnLst>
                          </p:cTn>
                        </p:par>
                        <p:par>
                          <p:cTn id="44" fill="hold" nodeType="afterGroup">
                            <p:stCondLst>
                              <p:cond delay="11500"/>
                            </p:stCondLst>
                            <p:childTnLst>
                              <p:par>
                                <p:cTn id="45" presetID="5" presetClass="entr" presetSubtype="10" fill="hold" grpId="0" nodeType="afterEffect">
                                  <p:stCondLst>
                                    <p:cond delay="0"/>
                                  </p:stCondLst>
                                  <p:childTnLst>
                                    <p:set>
                                      <p:cBhvr>
                                        <p:cTn id="46" dur="1" fill="hold">
                                          <p:stCondLst>
                                            <p:cond delay="0"/>
                                          </p:stCondLst>
                                        </p:cTn>
                                        <p:tgtEl>
                                          <p:spTgt spid="307218"/>
                                        </p:tgtEl>
                                        <p:attrNameLst>
                                          <p:attrName>style.visibility</p:attrName>
                                        </p:attrNameLst>
                                      </p:cBhvr>
                                      <p:to>
                                        <p:strVal val="visible"/>
                                      </p:to>
                                    </p:set>
                                    <p:animEffect transition="in" filter="checkerboard(across)">
                                      <p:cBhvr>
                                        <p:cTn id="47" dur="500"/>
                                        <p:tgtEl>
                                          <p:spTgt spid="307218"/>
                                        </p:tgtEl>
                                      </p:cBhvr>
                                    </p:animEffect>
                                  </p:childTnLst>
                                </p:cTn>
                              </p:par>
                            </p:childTnLst>
                          </p:cTn>
                        </p:par>
                        <p:par>
                          <p:cTn id="48" fill="hold" nodeType="afterGroup">
                            <p:stCondLst>
                              <p:cond delay="12000"/>
                            </p:stCondLst>
                            <p:childTnLst>
                              <p:par>
                                <p:cTn id="49" presetID="5" presetClass="entr" presetSubtype="10" fill="hold" nodeType="afterEffect">
                                  <p:stCondLst>
                                    <p:cond delay="0"/>
                                  </p:stCondLst>
                                  <p:childTnLst>
                                    <p:set>
                                      <p:cBhvr>
                                        <p:cTn id="50" dur="1" fill="hold">
                                          <p:stCondLst>
                                            <p:cond delay="0"/>
                                          </p:stCondLst>
                                        </p:cTn>
                                        <p:tgtEl>
                                          <p:spTgt spid="68632"/>
                                        </p:tgtEl>
                                        <p:attrNameLst>
                                          <p:attrName>style.visibility</p:attrName>
                                        </p:attrNameLst>
                                      </p:cBhvr>
                                      <p:to>
                                        <p:strVal val="visible"/>
                                      </p:to>
                                    </p:set>
                                    <p:animEffect transition="in" filter="checkerboard(across)">
                                      <p:cBhvr>
                                        <p:cTn id="51" dur="500"/>
                                        <p:tgtEl>
                                          <p:spTgt spid="68632"/>
                                        </p:tgtEl>
                                      </p:cBhvr>
                                    </p:animEffect>
                                  </p:childTnLst>
                                </p:cTn>
                              </p:par>
                            </p:childTnLst>
                          </p:cTn>
                        </p:par>
                        <p:par>
                          <p:cTn id="52" fill="hold" nodeType="afterGroup">
                            <p:stCondLst>
                              <p:cond delay="12500"/>
                            </p:stCondLst>
                            <p:childTnLst>
                              <p:par>
                                <p:cTn id="53" presetID="5" presetClass="entr" presetSubtype="10" fill="hold" grpId="0" nodeType="afterEffect">
                                  <p:stCondLst>
                                    <p:cond delay="0"/>
                                  </p:stCondLst>
                                  <p:childTnLst>
                                    <p:set>
                                      <p:cBhvr>
                                        <p:cTn id="54" dur="1" fill="hold">
                                          <p:stCondLst>
                                            <p:cond delay="0"/>
                                          </p:stCondLst>
                                        </p:cTn>
                                        <p:tgtEl>
                                          <p:spTgt spid="307222"/>
                                        </p:tgtEl>
                                        <p:attrNameLst>
                                          <p:attrName>style.visibility</p:attrName>
                                        </p:attrNameLst>
                                      </p:cBhvr>
                                      <p:to>
                                        <p:strVal val="visible"/>
                                      </p:to>
                                    </p:set>
                                    <p:animEffect transition="in" filter="checkerboard(across)">
                                      <p:cBhvr>
                                        <p:cTn id="55" dur="500"/>
                                        <p:tgtEl>
                                          <p:spTgt spid="307222"/>
                                        </p:tgtEl>
                                      </p:cBhvr>
                                    </p:animEffect>
                                  </p:childTnLst>
                                </p:cTn>
                              </p:par>
                            </p:childTnLst>
                          </p:cTn>
                        </p:par>
                        <p:par>
                          <p:cTn id="56" fill="hold" nodeType="afterGroup">
                            <p:stCondLst>
                              <p:cond delay="13000"/>
                            </p:stCondLst>
                            <p:childTnLst>
                              <p:par>
                                <p:cTn id="57" presetID="5" presetClass="entr" presetSubtype="10" fill="hold" nodeType="afterEffect">
                                  <p:stCondLst>
                                    <p:cond delay="0"/>
                                  </p:stCondLst>
                                  <p:childTnLst>
                                    <p:set>
                                      <p:cBhvr>
                                        <p:cTn id="58" dur="1" fill="hold">
                                          <p:stCondLst>
                                            <p:cond delay="0"/>
                                          </p:stCondLst>
                                        </p:cTn>
                                        <p:tgtEl>
                                          <p:spTgt spid="68619"/>
                                        </p:tgtEl>
                                        <p:attrNameLst>
                                          <p:attrName>style.visibility</p:attrName>
                                        </p:attrNameLst>
                                      </p:cBhvr>
                                      <p:to>
                                        <p:strVal val="visible"/>
                                      </p:to>
                                    </p:set>
                                    <p:animEffect transition="in" filter="checkerboard(across)">
                                      <p:cBhvr>
                                        <p:cTn id="59" dur="500"/>
                                        <p:tgtEl>
                                          <p:spTgt spid="68619"/>
                                        </p:tgtEl>
                                      </p:cBhvr>
                                    </p:animEffect>
                                  </p:childTnLst>
                                </p:cTn>
                              </p:par>
                            </p:childTnLst>
                          </p:cTn>
                        </p:par>
                        <p:par>
                          <p:cTn id="60" fill="hold" nodeType="afterGroup">
                            <p:stCondLst>
                              <p:cond delay="13500"/>
                            </p:stCondLst>
                            <p:childTnLst>
                              <p:par>
                                <p:cTn id="61" presetID="5" presetClass="entr" presetSubtype="10" fill="hold" grpId="0" nodeType="afterEffect">
                                  <p:stCondLst>
                                    <p:cond delay="500"/>
                                  </p:stCondLst>
                                  <p:childTnLst>
                                    <p:set>
                                      <p:cBhvr>
                                        <p:cTn id="62" dur="1" fill="hold">
                                          <p:stCondLst>
                                            <p:cond delay="0"/>
                                          </p:stCondLst>
                                        </p:cTn>
                                        <p:tgtEl>
                                          <p:spTgt spid="307223"/>
                                        </p:tgtEl>
                                        <p:attrNameLst>
                                          <p:attrName>style.visibility</p:attrName>
                                        </p:attrNameLst>
                                      </p:cBhvr>
                                      <p:to>
                                        <p:strVal val="visible"/>
                                      </p:to>
                                    </p:set>
                                    <p:animEffect transition="in" filter="checkerboard(across)">
                                      <p:cBhvr>
                                        <p:cTn id="63" dur="500"/>
                                        <p:tgtEl>
                                          <p:spTgt spid="307223"/>
                                        </p:tgtEl>
                                      </p:cBhvr>
                                    </p:animEffect>
                                  </p:childTnLst>
                                </p:cTn>
                              </p:par>
                            </p:childTnLst>
                          </p:cTn>
                        </p:par>
                        <p:par>
                          <p:cTn id="64" fill="hold" nodeType="afterGroup">
                            <p:stCondLst>
                              <p:cond delay="14500"/>
                            </p:stCondLst>
                            <p:childTnLst>
                              <p:par>
                                <p:cTn id="65" presetID="5" presetClass="entr" presetSubtype="10" fill="hold" nodeType="afterEffect">
                                  <p:stCondLst>
                                    <p:cond delay="500"/>
                                  </p:stCondLst>
                                  <p:childTnLst>
                                    <p:set>
                                      <p:cBhvr>
                                        <p:cTn id="66" dur="1" fill="hold">
                                          <p:stCondLst>
                                            <p:cond delay="0"/>
                                          </p:stCondLst>
                                        </p:cTn>
                                        <p:tgtEl>
                                          <p:spTgt spid="68618"/>
                                        </p:tgtEl>
                                        <p:attrNameLst>
                                          <p:attrName>style.visibility</p:attrName>
                                        </p:attrNameLst>
                                      </p:cBhvr>
                                      <p:to>
                                        <p:strVal val="visible"/>
                                      </p:to>
                                    </p:set>
                                    <p:animEffect transition="in" filter="checkerboard(across)">
                                      <p:cBhvr>
                                        <p:cTn id="67" dur="500"/>
                                        <p:tgtEl>
                                          <p:spTgt spid="68618"/>
                                        </p:tgtEl>
                                      </p:cBhvr>
                                    </p:animEffect>
                                  </p:childTnLst>
                                </p:cTn>
                              </p:par>
                            </p:childTnLst>
                          </p:cTn>
                        </p:par>
                        <p:par>
                          <p:cTn id="68" fill="hold" nodeType="afterGroup">
                            <p:stCondLst>
                              <p:cond delay="15500"/>
                            </p:stCondLst>
                            <p:childTnLst>
                              <p:par>
                                <p:cTn id="69" presetID="5" presetClass="entr" presetSubtype="10" fill="hold" grpId="0" nodeType="afterEffect">
                                  <p:stCondLst>
                                    <p:cond delay="500"/>
                                  </p:stCondLst>
                                  <p:childTnLst>
                                    <p:set>
                                      <p:cBhvr>
                                        <p:cTn id="70" dur="1" fill="hold">
                                          <p:stCondLst>
                                            <p:cond delay="0"/>
                                          </p:stCondLst>
                                        </p:cTn>
                                        <p:tgtEl>
                                          <p:spTgt spid="307224"/>
                                        </p:tgtEl>
                                        <p:attrNameLst>
                                          <p:attrName>style.visibility</p:attrName>
                                        </p:attrNameLst>
                                      </p:cBhvr>
                                      <p:to>
                                        <p:strVal val="visible"/>
                                      </p:to>
                                    </p:set>
                                    <p:animEffect transition="in" filter="checkerboard(across)">
                                      <p:cBhvr>
                                        <p:cTn id="71" dur="500"/>
                                        <p:tgtEl>
                                          <p:spTgt spid="307224"/>
                                        </p:tgtEl>
                                      </p:cBhvr>
                                    </p:animEffect>
                                  </p:childTnLst>
                                </p:cTn>
                              </p:par>
                            </p:childTnLst>
                          </p:cTn>
                        </p:par>
                        <p:par>
                          <p:cTn id="72" fill="hold" nodeType="afterGroup">
                            <p:stCondLst>
                              <p:cond delay="16500"/>
                            </p:stCondLst>
                            <p:childTnLst>
                              <p:par>
                                <p:cTn id="73" presetID="5" presetClass="entr" presetSubtype="10" fill="hold" nodeType="afterEffect">
                                  <p:stCondLst>
                                    <p:cond delay="500"/>
                                  </p:stCondLst>
                                  <p:childTnLst>
                                    <p:set>
                                      <p:cBhvr>
                                        <p:cTn id="74" dur="1" fill="hold">
                                          <p:stCondLst>
                                            <p:cond delay="0"/>
                                          </p:stCondLst>
                                        </p:cTn>
                                        <p:tgtEl>
                                          <p:spTgt spid="68620"/>
                                        </p:tgtEl>
                                        <p:attrNameLst>
                                          <p:attrName>style.visibility</p:attrName>
                                        </p:attrNameLst>
                                      </p:cBhvr>
                                      <p:to>
                                        <p:strVal val="visible"/>
                                      </p:to>
                                    </p:set>
                                    <p:animEffect transition="in" filter="checkerboard(across)">
                                      <p:cBhvr>
                                        <p:cTn id="75" dur="500"/>
                                        <p:tgtEl>
                                          <p:spTgt spid="68620"/>
                                        </p:tgtEl>
                                      </p:cBhvr>
                                    </p:animEffect>
                                  </p:childTnLst>
                                </p:cTn>
                              </p:par>
                            </p:childTnLst>
                          </p:cTn>
                        </p:par>
                        <p:par>
                          <p:cTn id="76" fill="hold" nodeType="afterGroup">
                            <p:stCondLst>
                              <p:cond delay="17500"/>
                            </p:stCondLst>
                            <p:childTnLst>
                              <p:par>
                                <p:cTn id="77" presetID="5" presetClass="entr" presetSubtype="10" fill="hold" grpId="0" nodeType="afterEffect">
                                  <p:stCondLst>
                                    <p:cond delay="500"/>
                                  </p:stCondLst>
                                  <p:childTnLst>
                                    <p:set>
                                      <p:cBhvr>
                                        <p:cTn id="78" dur="1" fill="hold">
                                          <p:stCondLst>
                                            <p:cond delay="0"/>
                                          </p:stCondLst>
                                        </p:cTn>
                                        <p:tgtEl>
                                          <p:spTgt spid="307225"/>
                                        </p:tgtEl>
                                        <p:attrNameLst>
                                          <p:attrName>style.visibility</p:attrName>
                                        </p:attrNameLst>
                                      </p:cBhvr>
                                      <p:to>
                                        <p:strVal val="visible"/>
                                      </p:to>
                                    </p:set>
                                    <p:animEffect transition="in" filter="checkerboard(across)">
                                      <p:cBhvr>
                                        <p:cTn id="79" dur="500"/>
                                        <p:tgtEl>
                                          <p:spTgt spid="307225"/>
                                        </p:tgtEl>
                                      </p:cBhvr>
                                    </p:animEffect>
                                  </p:childTnLst>
                                </p:cTn>
                              </p:par>
                            </p:childTnLst>
                          </p:cTn>
                        </p:par>
                        <p:par>
                          <p:cTn id="80" fill="hold" nodeType="afterGroup">
                            <p:stCondLst>
                              <p:cond delay="18500"/>
                            </p:stCondLst>
                            <p:childTnLst>
                              <p:par>
                                <p:cTn id="81" presetID="5" presetClass="entr" presetSubtype="10" fill="hold" nodeType="afterEffect">
                                  <p:stCondLst>
                                    <p:cond delay="500"/>
                                  </p:stCondLst>
                                  <p:childTnLst>
                                    <p:set>
                                      <p:cBhvr>
                                        <p:cTn id="82" dur="1" fill="hold">
                                          <p:stCondLst>
                                            <p:cond delay="0"/>
                                          </p:stCondLst>
                                        </p:cTn>
                                        <p:tgtEl>
                                          <p:spTgt spid="68621"/>
                                        </p:tgtEl>
                                        <p:attrNameLst>
                                          <p:attrName>style.visibility</p:attrName>
                                        </p:attrNameLst>
                                      </p:cBhvr>
                                      <p:to>
                                        <p:strVal val="visible"/>
                                      </p:to>
                                    </p:set>
                                    <p:animEffect transition="in" filter="checkerboard(across)">
                                      <p:cBhvr>
                                        <p:cTn id="83" dur="500"/>
                                        <p:tgtEl>
                                          <p:spTgt spid="68621"/>
                                        </p:tgtEl>
                                      </p:cBhvr>
                                    </p:animEffect>
                                  </p:childTnLst>
                                </p:cTn>
                              </p:par>
                            </p:childTnLst>
                          </p:cTn>
                        </p:par>
                        <p:par>
                          <p:cTn id="84" fill="hold" nodeType="afterGroup">
                            <p:stCondLst>
                              <p:cond delay="19500"/>
                            </p:stCondLst>
                            <p:childTnLst>
                              <p:par>
                                <p:cTn id="85" presetID="5" presetClass="entr" presetSubtype="10" fill="hold" grpId="0" nodeType="afterEffect">
                                  <p:stCondLst>
                                    <p:cond delay="500"/>
                                  </p:stCondLst>
                                  <p:childTnLst>
                                    <p:set>
                                      <p:cBhvr>
                                        <p:cTn id="86" dur="1" fill="hold">
                                          <p:stCondLst>
                                            <p:cond delay="0"/>
                                          </p:stCondLst>
                                        </p:cTn>
                                        <p:tgtEl>
                                          <p:spTgt spid="307226"/>
                                        </p:tgtEl>
                                        <p:attrNameLst>
                                          <p:attrName>style.visibility</p:attrName>
                                        </p:attrNameLst>
                                      </p:cBhvr>
                                      <p:to>
                                        <p:strVal val="visible"/>
                                      </p:to>
                                    </p:set>
                                    <p:animEffect transition="in" filter="checkerboard(across)">
                                      <p:cBhvr>
                                        <p:cTn id="87" dur="500"/>
                                        <p:tgtEl>
                                          <p:spTgt spid="307226"/>
                                        </p:tgtEl>
                                      </p:cBhvr>
                                    </p:animEffect>
                                  </p:childTnLst>
                                </p:cTn>
                              </p:par>
                            </p:childTnLst>
                          </p:cTn>
                        </p:par>
                        <p:par>
                          <p:cTn id="88" fill="hold" nodeType="afterGroup">
                            <p:stCondLst>
                              <p:cond delay="20500"/>
                            </p:stCondLst>
                            <p:childTnLst>
                              <p:par>
                                <p:cTn id="89" presetID="5" presetClass="entr" presetSubtype="10" fill="hold" nodeType="afterEffect">
                                  <p:stCondLst>
                                    <p:cond delay="500"/>
                                  </p:stCondLst>
                                  <p:childTnLst>
                                    <p:set>
                                      <p:cBhvr>
                                        <p:cTn id="90" dur="1" fill="hold">
                                          <p:stCondLst>
                                            <p:cond delay="0"/>
                                          </p:stCondLst>
                                        </p:cTn>
                                        <p:tgtEl>
                                          <p:spTgt spid="68633"/>
                                        </p:tgtEl>
                                        <p:attrNameLst>
                                          <p:attrName>style.visibility</p:attrName>
                                        </p:attrNameLst>
                                      </p:cBhvr>
                                      <p:to>
                                        <p:strVal val="visible"/>
                                      </p:to>
                                    </p:set>
                                    <p:animEffect transition="in" filter="checkerboard(across)">
                                      <p:cBhvr>
                                        <p:cTn id="91" dur="500"/>
                                        <p:tgtEl>
                                          <p:spTgt spid="68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9" grpId="0" animBg="1"/>
      <p:bldP spid="307216" grpId="0" animBg="1"/>
      <p:bldP spid="307215" grpId="0" animBg="1"/>
      <p:bldP spid="307222" grpId="0" animBg="1"/>
      <p:bldP spid="307223" grpId="0" animBg="1"/>
      <p:bldP spid="307224" grpId="0" animBg="1"/>
      <p:bldP spid="307225" grpId="0" animBg="1"/>
      <p:bldP spid="307226" grpId="0" animBg="1"/>
      <p:bldP spid="307217" grpId="0" animBg="1"/>
      <p:bldP spid="3072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78852"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08902" name="Text Box 6"/>
          <p:cNvSpPr txBox="1">
            <a:spLocks noChangeArrowheads="1"/>
          </p:cNvSpPr>
          <p:nvPr/>
        </p:nvSpPr>
        <p:spPr bwMode="auto">
          <a:xfrm>
            <a:off x="0" y="914400"/>
            <a:ext cx="853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b="1" u="sng">
                <a:solidFill>
                  <a:srgbClr val="003366"/>
                </a:solidFill>
              </a:rPr>
              <a:t>Gợi ý</a:t>
            </a:r>
            <a:r>
              <a:rPr lang="en-US" sz="2400">
                <a:solidFill>
                  <a:srgbClr val="003366"/>
                </a:solidFill>
              </a:rPr>
              <a:t>:  Viết đồng phân </a:t>
            </a:r>
            <a:r>
              <a:rPr lang="en-US" sz="2400" u="sng">
                <a:solidFill>
                  <a:srgbClr val="003366"/>
                </a:solidFill>
              </a:rPr>
              <a:t>mạch các bon</a:t>
            </a:r>
            <a:r>
              <a:rPr lang="en-US" sz="2400">
                <a:solidFill>
                  <a:srgbClr val="003366"/>
                </a:solidFill>
              </a:rPr>
              <a:t>, đồng phân về </a:t>
            </a:r>
            <a:r>
              <a:rPr lang="en-US" sz="2400" u="sng">
                <a:solidFill>
                  <a:srgbClr val="003366"/>
                </a:solidFill>
              </a:rPr>
              <a:t>vị trí</a:t>
            </a:r>
            <a:r>
              <a:rPr lang="en-US" sz="2400">
                <a:solidFill>
                  <a:srgbClr val="003366"/>
                </a:solidFill>
              </a:rPr>
              <a:t> </a:t>
            </a:r>
            <a:r>
              <a:rPr lang="en-US" sz="2400" u="sng">
                <a:solidFill>
                  <a:srgbClr val="003366"/>
                </a:solidFill>
              </a:rPr>
              <a:t>nhóm NH</a:t>
            </a:r>
            <a:r>
              <a:rPr lang="en-US" sz="2400" u="sng" baseline="-25000">
                <a:solidFill>
                  <a:srgbClr val="003366"/>
                </a:solidFill>
              </a:rPr>
              <a:t>2</a:t>
            </a:r>
            <a:r>
              <a:rPr lang="en-US" sz="2400" baseline="-25000">
                <a:solidFill>
                  <a:srgbClr val="003366"/>
                </a:solidFill>
              </a:rPr>
              <a:t> </a:t>
            </a:r>
            <a:r>
              <a:rPr lang="en-US" sz="2400">
                <a:solidFill>
                  <a:srgbClr val="003366"/>
                </a:solidFill>
              </a:rPr>
              <a:t> của amin</a:t>
            </a:r>
            <a:r>
              <a:rPr lang="en-US" sz="2400"/>
              <a:t> </a:t>
            </a:r>
            <a:r>
              <a:rPr lang="en-US" sz="2400">
                <a:solidFill>
                  <a:srgbClr val="003366"/>
                </a:solidFill>
              </a:rPr>
              <a:t>ứng với  CTPT C</a:t>
            </a:r>
            <a:r>
              <a:rPr lang="en-US" sz="2400" baseline="-25000">
                <a:solidFill>
                  <a:srgbClr val="003366"/>
                </a:solidFill>
              </a:rPr>
              <a:t>4</a:t>
            </a:r>
            <a:r>
              <a:rPr lang="en-US" sz="2400">
                <a:solidFill>
                  <a:srgbClr val="003366"/>
                </a:solidFill>
              </a:rPr>
              <a:t>H</a:t>
            </a:r>
            <a:r>
              <a:rPr lang="en-US" sz="2400" baseline="-25000">
                <a:solidFill>
                  <a:srgbClr val="003366"/>
                </a:solidFill>
              </a:rPr>
              <a:t>11</a:t>
            </a:r>
            <a:r>
              <a:rPr lang="en-US" sz="2400">
                <a:solidFill>
                  <a:srgbClr val="003366"/>
                </a:solidFill>
              </a:rPr>
              <a:t>N: </a:t>
            </a:r>
          </a:p>
        </p:txBody>
      </p:sp>
      <p:grpSp>
        <p:nvGrpSpPr>
          <p:cNvPr id="3" name="Group 8"/>
          <p:cNvGrpSpPr>
            <a:grpSpLocks/>
          </p:cNvGrpSpPr>
          <p:nvPr/>
        </p:nvGrpSpPr>
        <p:grpSpPr bwMode="auto">
          <a:xfrm>
            <a:off x="381000" y="2362200"/>
            <a:ext cx="3325813" cy="457200"/>
            <a:chOff x="1200" y="2544"/>
            <a:chExt cx="2095" cy="288"/>
          </a:xfrm>
        </p:grpSpPr>
        <p:sp>
          <p:nvSpPr>
            <p:cNvPr id="78856" name="Text Box 9"/>
            <p:cNvSpPr txBox="1">
              <a:spLocks noChangeArrowheads="1"/>
            </p:cNvSpPr>
            <p:nvPr/>
          </p:nvSpPr>
          <p:spPr bwMode="auto">
            <a:xfrm>
              <a:off x="1200" y="2544"/>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 </a:t>
              </a:r>
            </a:p>
          </p:txBody>
        </p:sp>
        <p:sp>
          <p:nvSpPr>
            <p:cNvPr id="78857" name="Text Box 10"/>
            <p:cNvSpPr txBox="1">
              <a:spLocks noChangeArrowheads="1"/>
            </p:cNvSpPr>
            <p:nvPr/>
          </p:nvSpPr>
          <p:spPr bwMode="auto">
            <a:xfrm>
              <a:off x="2827" y="2544"/>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78858" name="Line 11"/>
            <p:cNvSpPr>
              <a:spLocks noChangeShapeType="1"/>
            </p:cNvSpPr>
            <p:nvPr/>
          </p:nvSpPr>
          <p:spPr bwMode="auto">
            <a:xfrm>
              <a:off x="2784" y="27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2"/>
          <p:cNvGrpSpPr>
            <a:grpSpLocks/>
          </p:cNvGrpSpPr>
          <p:nvPr/>
        </p:nvGrpSpPr>
        <p:grpSpPr bwMode="auto">
          <a:xfrm>
            <a:off x="4267200" y="2133600"/>
            <a:ext cx="2819400" cy="914400"/>
            <a:chOff x="288" y="2688"/>
            <a:chExt cx="1776" cy="576"/>
          </a:xfrm>
        </p:grpSpPr>
        <p:sp>
          <p:nvSpPr>
            <p:cNvPr id="78860" name="Text Box 13"/>
            <p:cNvSpPr txBox="1">
              <a:spLocks noChangeArrowheads="1"/>
            </p:cNvSpPr>
            <p:nvPr/>
          </p:nvSpPr>
          <p:spPr bwMode="auto">
            <a:xfrm>
              <a:off x="1081" y="2976"/>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78861" name="Text Box 14"/>
            <p:cNvSpPr txBox="1">
              <a:spLocks noChangeArrowheads="1"/>
            </p:cNvSpPr>
            <p:nvPr/>
          </p:nvSpPr>
          <p:spPr bwMode="auto">
            <a:xfrm>
              <a:off x="288" y="2688"/>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-CH-CH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 </a:t>
              </a:r>
            </a:p>
          </p:txBody>
        </p:sp>
        <p:sp>
          <p:nvSpPr>
            <p:cNvPr id="78862" name="Line 15"/>
            <p:cNvSpPr>
              <a:spLocks noChangeShapeType="1"/>
            </p:cNvSpPr>
            <p:nvPr/>
          </p:nvSpPr>
          <p:spPr bwMode="auto">
            <a:xfrm>
              <a:off x="1200" y="292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16"/>
          <p:cNvGrpSpPr>
            <a:grpSpLocks/>
          </p:cNvGrpSpPr>
          <p:nvPr/>
        </p:nvGrpSpPr>
        <p:grpSpPr bwMode="auto">
          <a:xfrm>
            <a:off x="4572000" y="3124200"/>
            <a:ext cx="2133600" cy="1524000"/>
            <a:chOff x="3552" y="2208"/>
            <a:chExt cx="1344" cy="960"/>
          </a:xfrm>
        </p:grpSpPr>
        <p:grpSp>
          <p:nvGrpSpPr>
            <p:cNvPr id="78864" name="Group 17"/>
            <p:cNvGrpSpPr>
              <a:grpSpLocks/>
            </p:cNvGrpSpPr>
            <p:nvPr/>
          </p:nvGrpSpPr>
          <p:grpSpPr bwMode="auto">
            <a:xfrm>
              <a:off x="3552" y="2544"/>
              <a:ext cx="1344" cy="624"/>
              <a:chOff x="3552" y="1104"/>
              <a:chExt cx="1344" cy="624"/>
            </a:xfrm>
          </p:grpSpPr>
          <p:grpSp>
            <p:nvGrpSpPr>
              <p:cNvPr id="78865" name="Group 18"/>
              <p:cNvGrpSpPr>
                <a:grpSpLocks/>
              </p:cNvGrpSpPr>
              <p:nvPr/>
            </p:nvGrpSpPr>
            <p:grpSpPr bwMode="auto">
              <a:xfrm>
                <a:off x="3552" y="1104"/>
                <a:ext cx="1344" cy="384"/>
                <a:chOff x="3552" y="1104"/>
                <a:chExt cx="1344" cy="384"/>
              </a:xfrm>
            </p:grpSpPr>
            <p:sp>
              <p:nvSpPr>
                <p:cNvPr id="78866" name="Text Box 19"/>
                <p:cNvSpPr txBox="1">
                  <a:spLocks noChangeArrowheads="1"/>
                </p:cNvSpPr>
                <p:nvPr/>
              </p:nvSpPr>
              <p:spPr bwMode="auto">
                <a:xfrm>
                  <a:off x="3552" y="1104"/>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-C- CH</a:t>
                  </a:r>
                  <a:r>
                    <a:rPr lang="en-US" sz="2400" b="1" baseline="-25000">
                      <a:solidFill>
                        <a:srgbClr val="003366"/>
                      </a:solidFill>
                      <a:latin typeface="Times New Roman" pitchFamily="18" charset="0"/>
                    </a:rPr>
                    <a:t>3</a:t>
                  </a:r>
                  <a:r>
                    <a:rPr lang="en-US" sz="2400" b="1">
                      <a:solidFill>
                        <a:srgbClr val="003366"/>
                      </a:solidFill>
                      <a:latin typeface="VNI-Times" pitchFamily="2" charset="0"/>
                    </a:rPr>
                    <a:t> </a:t>
                  </a:r>
                </a:p>
              </p:txBody>
            </p:sp>
            <p:sp>
              <p:nvSpPr>
                <p:cNvPr id="78867" name="Line 20"/>
                <p:cNvSpPr>
                  <a:spLocks noChangeShapeType="1"/>
                </p:cNvSpPr>
                <p:nvPr/>
              </p:nvSpPr>
              <p:spPr bwMode="auto">
                <a:xfrm>
                  <a:off x="4080" y="134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68" name="Text Box 21"/>
              <p:cNvSpPr txBox="1">
                <a:spLocks noChangeArrowheads="1"/>
              </p:cNvSpPr>
              <p:nvPr/>
            </p:nvSpPr>
            <p:spPr bwMode="auto">
              <a:xfrm>
                <a:off x="3984"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endParaRPr lang="en-US" sz="2400" b="1">
                  <a:solidFill>
                    <a:srgbClr val="003366"/>
                  </a:solidFill>
                  <a:latin typeface="Times New Roman" pitchFamily="18" charset="0"/>
                </a:endParaRPr>
              </a:p>
            </p:txBody>
          </p:sp>
        </p:grpSp>
        <p:sp>
          <p:nvSpPr>
            <p:cNvPr id="78869" name="Text Box 22"/>
            <p:cNvSpPr txBox="1">
              <a:spLocks noChangeArrowheads="1"/>
            </p:cNvSpPr>
            <p:nvPr/>
          </p:nvSpPr>
          <p:spPr bwMode="auto">
            <a:xfrm>
              <a:off x="3947" y="2208"/>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78870" name="Line 23"/>
            <p:cNvSpPr>
              <a:spLocks noChangeShapeType="1"/>
            </p:cNvSpPr>
            <p:nvPr/>
          </p:nvSpPr>
          <p:spPr bwMode="auto">
            <a:xfrm>
              <a:off x="4080"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24"/>
          <p:cNvGrpSpPr>
            <a:grpSpLocks/>
          </p:cNvGrpSpPr>
          <p:nvPr/>
        </p:nvGrpSpPr>
        <p:grpSpPr bwMode="auto">
          <a:xfrm>
            <a:off x="457200" y="3200400"/>
            <a:ext cx="2716213" cy="990600"/>
            <a:chOff x="3936" y="2544"/>
            <a:chExt cx="1711" cy="624"/>
          </a:xfrm>
        </p:grpSpPr>
        <p:grpSp>
          <p:nvGrpSpPr>
            <p:cNvPr id="78872" name="Group 25"/>
            <p:cNvGrpSpPr>
              <a:grpSpLocks/>
            </p:cNvGrpSpPr>
            <p:nvPr/>
          </p:nvGrpSpPr>
          <p:grpSpPr bwMode="auto">
            <a:xfrm>
              <a:off x="3936" y="2544"/>
              <a:ext cx="1344" cy="624"/>
              <a:chOff x="3552" y="1104"/>
              <a:chExt cx="1344" cy="624"/>
            </a:xfrm>
          </p:grpSpPr>
          <p:grpSp>
            <p:nvGrpSpPr>
              <p:cNvPr id="78873" name="Group 26"/>
              <p:cNvGrpSpPr>
                <a:grpSpLocks/>
              </p:cNvGrpSpPr>
              <p:nvPr/>
            </p:nvGrpSpPr>
            <p:grpSpPr bwMode="auto">
              <a:xfrm>
                <a:off x="3552" y="1104"/>
                <a:ext cx="1344" cy="384"/>
                <a:chOff x="3552" y="1104"/>
                <a:chExt cx="1344" cy="384"/>
              </a:xfrm>
            </p:grpSpPr>
            <p:sp>
              <p:nvSpPr>
                <p:cNvPr id="78874" name="Text Box 27"/>
                <p:cNvSpPr txBox="1">
                  <a:spLocks noChangeArrowheads="1"/>
                </p:cNvSpPr>
                <p:nvPr/>
              </p:nvSpPr>
              <p:spPr bwMode="auto">
                <a:xfrm>
                  <a:off x="3552" y="1104"/>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-CH-</a:t>
                  </a:r>
                  <a:r>
                    <a:rPr lang="en-US" sz="2400">
                      <a:solidFill>
                        <a:srgbClr val="003366"/>
                      </a:solidFill>
                      <a:latin typeface="Times New Roman" pitchFamily="18" charset="0"/>
                    </a:rPr>
                    <a:t> </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VNI-Times" pitchFamily="2" charset="0"/>
                    </a:rPr>
                    <a:t> </a:t>
                  </a:r>
                </a:p>
              </p:txBody>
            </p:sp>
            <p:sp>
              <p:nvSpPr>
                <p:cNvPr id="78875" name="Line 28"/>
                <p:cNvSpPr>
                  <a:spLocks noChangeShapeType="1"/>
                </p:cNvSpPr>
                <p:nvPr/>
              </p:nvSpPr>
              <p:spPr bwMode="auto">
                <a:xfrm>
                  <a:off x="4080" y="134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6" name="Text Box 29"/>
              <p:cNvSpPr txBox="1">
                <a:spLocks noChangeArrowheads="1"/>
              </p:cNvSpPr>
              <p:nvPr/>
            </p:nvSpPr>
            <p:spPr bwMode="auto">
              <a:xfrm>
                <a:off x="3984" y="14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endParaRPr lang="en-US" sz="2400" b="1">
                  <a:solidFill>
                    <a:srgbClr val="003366"/>
                  </a:solidFill>
                  <a:latin typeface="Times New Roman" pitchFamily="18" charset="0"/>
                </a:endParaRPr>
              </a:p>
            </p:txBody>
          </p:sp>
        </p:grpSp>
        <p:sp>
          <p:nvSpPr>
            <p:cNvPr id="78877" name="Text Box 30"/>
            <p:cNvSpPr txBox="1">
              <a:spLocks noChangeArrowheads="1"/>
            </p:cNvSpPr>
            <p:nvPr/>
          </p:nvSpPr>
          <p:spPr bwMode="auto">
            <a:xfrm>
              <a:off x="5179" y="2544"/>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78878" name="Line 31"/>
            <p:cNvSpPr>
              <a:spLocks noChangeShapeType="1"/>
            </p:cNvSpPr>
            <p:nvPr/>
          </p:nvSpPr>
          <p:spPr bwMode="auto">
            <a:xfrm>
              <a:off x="5088" y="268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2082" name="Rectangle 2"/>
          <p:cNvSpPr>
            <a:spLocks noChangeArrowheads="1"/>
          </p:cNvSpPr>
          <p:nvPr/>
        </p:nvSpPr>
        <p:spPr bwMode="auto">
          <a:xfrm>
            <a:off x="3200400" y="171450"/>
            <a:ext cx="2667000" cy="457200"/>
          </a:xfrm>
          <a:prstGeom prst="rect">
            <a:avLst/>
          </a:prstGeom>
          <a:noFill/>
          <a:ln w="444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en-US" b="1">
                <a:latin typeface="Times New Roman" pitchFamily="18" charset="0"/>
              </a:rPr>
              <a:t>Hướng dẫn </a:t>
            </a:r>
          </a:p>
        </p:txBody>
      </p:sp>
      <p:sp>
        <p:nvSpPr>
          <p:cNvPr id="2" name="Text Box 6"/>
          <p:cNvSpPr txBox="1">
            <a:spLocks noChangeArrowheads="1"/>
          </p:cNvSpPr>
          <p:nvPr/>
        </p:nvSpPr>
        <p:spPr bwMode="auto">
          <a:xfrm>
            <a:off x="0" y="5867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b="1" u="sng">
                <a:solidFill>
                  <a:srgbClr val="003366"/>
                </a:solidFill>
              </a:rPr>
              <a:t>Vậy </a:t>
            </a:r>
            <a:r>
              <a:rPr lang="en-US" sz="2400" baseline="-25000">
                <a:solidFill>
                  <a:srgbClr val="003366"/>
                </a:solidFill>
              </a:rPr>
              <a:t> : </a:t>
            </a:r>
            <a:r>
              <a:rPr lang="en-US" sz="2400">
                <a:solidFill>
                  <a:srgbClr val="003366"/>
                </a:solidFill>
              </a:rPr>
              <a:t> Amin</a:t>
            </a:r>
            <a:r>
              <a:rPr lang="en-US" sz="2400"/>
              <a:t> </a:t>
            </a:r>
            <a:r>
              <a:rPr lang="en-US" sz="2400">
                <a:solidFill>
                  <a:srgbClr val="003366"/>
                </a:solidFill>
              </a:rPr>
              <a:t>ứng với  CTPT C</a:t>
            </a:r>
            <a:r>
              <a:rPr lang="en-US" sz="2400" baseline="-25000">
                <a:solidFill>
                  <a:srgbClr val="003366"/>
                </a:solidFill>
              </a:rPr>
              <a:t>4</a:t>
            </a:r>
            <a:r>
              <a:rPr lang="en-US" sz="2400">
                <a:solidFill>
                  <a:srgbClr val="003366"/>
                </a:solidFill>
              </a:rPr>
              <a:t>H</a:t>
            </a:r>
            <a:r>
              <a:rPr lang="en-US" sz="2400" baseline="-25000">
                <a:solidFill>
                  <a:srgbClr val="003366"/>
                </a:solidFill>
              </a:rPr>
              <a:t>11</a:t>
            </a:r>
            <a:r>
              <a:rPr lang="en-US" sz="2400">
                <a:solidFill>
                  <a:srgbClr val="003366"/>
                </a:solidFill>
              </a:rPr>
              <a:t>N có số đồng phân bậc 1 là: </a:t>
            </a:r>
            <a:r>
              <a:rPr lang="en-US" sz="2400" b="1">
                <a:solidFill>
                  <a:srgbClr val="FF0000"/>
                </a:solidFill>
              </a:rPr>
              <a:t>4</a:t>
            </a:r>
            <a:r>
              <a:rPr lang="en-US" sz="2400">
                <a:solidFill>
                  <a:srgbClr val="FF0000"/>
                </a:solidFill>
              </a:rPr>
              <a:t> </a:t>
            </a:r>
          </a:p>
        </p:txBody>
      </p:sp>
      <p:sp>
        <p:nvSpPr>
          <p:cNvPr id="194592" name="AutoShape 32"/>
          <p:cNvSpPr>
            <a:spLocks/>
          </p:cNvSpPr>
          <p:nvPr/>
        </p:nvSpPr>
        <p:spPr bwMode="auto">
          <a:xfrm rot="5400000" flipH="1">
            <a:off x="1562100" y="3238500"/>
            <a:ext cx="457200" cy="2819400"/>
          </a:xfrm>
          <a:prstGeom prst="leftBrace">
            <a:avLst>
              <a:gd name="adj1" fmla="val 51389"/>
              <a:gd name="adj2" fmla="val 50000"/>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2800"/>
          </a:p>
        </p:txBody>
      </p:sp>
      <p:sp>
        <p:nvSpPr>
          <p:cNvPr id="6" name="AutoShape 32"/>
          <p:cNvSpPr>
            <a:spLocks/>
          </p:cNvSpPr>
          <p:nvPr/>
        </p:nvSpPr>
        <p:spPr bwMode="auto">
          <a:xfrm rot="5400000" flipH="1">
            <a:off x="5295900" y="3314700"/>
            <a:ext cx="457200" cy="2819400"/>
          </a:xfrm>
          <a:prstGeom prst="leftBrace">
            <a:avLst>
              <a:gd name="adj1" fmla="val 51389"/>
              <a:gd name="adj2" fmla="val 50000"/>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2800"/>
          </a:p>
        </p:txBody>
      </p:sp>
      <p:sp>
        <p:nvSpPr>
          <p:cNvPr id="78896" name="Text Box 48"/>
          <p:cNvSpPr txBox="1">
            <a:spLocks noChangeArrowheads="1"/>
          </p:cNvSpPr>
          <p:nvPr/>
        </p:nvSpPr>
        <p:spPr bwMode="auto">
          <a:xfrm>
            <a:off x="0" y="50292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3333CC"/>
                </a:solidFill>
              </a:rPr>
              <a:t>Đồng phân mạch C</a:t>
            </a:r>
          </a:p>
        </p:txBody>
      </p:sp>
      <p:sp>
        <p:nvSpPr>
          <p:cNvPr id="78897" name="Text Box 49"/>
          <p:cNvSpPr txBox="1">
            <a:spLocks noChangeArrowheads="1"/>
          </p:cNvSpPr>
          <p:nvPr/>
        </p:nvSpPr>
        <p:spPr bwMode="auto">
          <a:xfrm>
            <a:off x="3505200" y="50292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3333CC"/>
                </a:solidFill>
              </a:rPr>
              <a:t>Đồng phân về vị trí nhóm NH</a:t>
            </a:r>
            <a:r>
              <a:rPr lang="en-US" b="1" baseline="-25000">
                <a:solidFill>
                  <a:srgbClr val="3333CC"/>
                </a:solidFill>
              </a:rPr>
              <a:t>2</a:t>
            </a:r>
            <a:endParaRPr lang="en-US" b="1">
              <a:solidFill>
                <a:srgbClr val="3333CC"/>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checkerboard(across)">
                                      <p:cBhvr>
                                        <p:cTn id="7" dur="500"/>
                                        <p:tgtEl>
                                          <p:spTgt spid="302082"/>
                                        </p:tgtEl>
                                      </p:cBhvr>
                                    </p:animEffect>
                                  </p:childTnLst>
                                </p:cTn>
                              </p:par>
                            </p:childTnLst>
                          </p:cTn>
                        </p:par>
                        <p:par>
                          <p:cTn id="8" fill="hold" nodeType="afterGroup">
                            <p:stCondLst>
                              <p:cond delay="500"/>
                            </p:stCondLst>
                            <p:childTnLst>
                              <p:par>
                                <p:cTn id="9" presetID="8" presetClass="entr" presetSubtype="16" fill="hold" grpId="0" nodeType="afterEffect">
                                  <p:stCondLst>
                                    <p:cond delay="3500"/>
                                  </p:stCondLst>
                                  <p:childTnLst>
                                    <p:set>
                                      <p:cBhvr>
                                        <p:cTn id="10" dur="1" fill="hold">
                                          <p:stCondLst>
                                            <p:cond delay="0"/>
                                          </p:stCondLst>
                                        </p:cTn>
                                        <p:tgtEl>
                                          <p:spTgt spid="208902"/>
                                        </p:tgtEl>
                                        <p:attrNameLst>
                                          <p:attrName>style.visibility</p:attrName>
                                        </p:attrNameLst>
                                      </p:cBhvr>
                                      <p:to>
                                        <p:strVal val="visible"/>
                                      </p:to>
                                    </p:set>
                                    <p:animEffect transition="in" filter="diamond(in)">
                                      <p:cBhvr>
                                        <p:cTn id="11" dur="1000"/>
                                        <p:tgtEl>
                                          <p:spTgt spid="208902"/>
                                        </p:tgtEl>
                                      </p:cBhvr>
                                    </p:animEffect>
                                  </p:childTnLst>
                                </p:cTn>
                              </p:par>
                            </p:childTnLst>
                          </p:cTn>
                        </p:par>
                        <p:par>
                          <p:cTn id="12" fill="hold" nodeType="afterGroup">
                            <p:stCondLst>
                              <p:cond delay="5000"/>
                            </p:stCondLst>
                            <p:childTnLst>
                              <p:par>
                                <p:cTn id="13" presetID="8" presetClass="entr" presetSubtype="16" fill="hold" nodeType="afterEffect">
                                  <p:stCondLst>
                                    <p:cond delay="500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500"/>
                                        <p:tgtEl>
                                          <p:spTgt spid="3"/>
                                        </p:tgtEl>
                                      </p:cBhvr>
                                    </p:animEffect>
                                  </p:childTnLst>
                                </p:cTn>
                              </p:par>
                            </p:childTnLst>
                          </p:cTn>
                        </p:par>
                        <p:par>
                          <p:cTn id="16" fill="hold" nodeType="afterGroup">
                            <p:stCondLst>
                              <p:cond delay="10500"/>
                            </p:stCondLst>
                            <p:childTnLst>
                              <p:par>
                                <p:cTn id="17" presetID="8"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500"/>
                                        <p:tgtEl>
                                          <p:spTgt spid="8"/>
                                        </p:tgtEl>
                                      </p:cBhvr>
                                    </p:animEffect>
                                  </p:childTnLst>
                                </p:cTn>
                              </p:par>
                            </p:childTnLst>
                          </p:cTn>
                        </p:par>
                        <p:par>
                          <p:cTn id="20" fill="hold" nodeType="afterGroup">
                            <p:stCondLst>
                              <p:cond delay="11000"/>
                            </p:stCondLst>
                            <p:childTnLst>
                              <p:par>
                                <p:cTn id="21" presetID="5" presetClass="entr" presetSubtype="10" fill="hold" grpId="0" nodeType="afterEffect">
                                  <p:stCondLst>
                                    <p:cond delay="0"/>
                                  </p:stCondLst>
                                  <p:childTnLst>
                                    <p:set>
                                      <p:cBhvr>
                                        <p:cTn id="22" dur="1" fill="hold">
                                          <p:stCondLst>
                                            <p:cond delay="0"/>
                                          </p:stCondLst>
                                        </p:cTn>
                                        <p:tgtEl>
                                          <p:spTgt spid="194592"/>
                                        </p:tgtEl>
                                        <p:attrNameLst>
                                          <p:attrName>style.visibility</p:attrName>
                                        </p:attrNameLst>
                                      </p:cBhvr>
                                      <p:to>
                                        <p:strVal val="visible"/>
                                      </p:to>
                                    </p:set>
                                    <p:animEffect transition="in" filter="checkerboard(across)">
                                      <p:cBhvr>
                                        <p:cTn id="23" dur="1000"/>
                                        <p:tgtEl>
                                          <p:spTgt spid="194592"/>
                                        </p:tgtEl>
                                      </p:cBhvr>
                                    </p:animEffect>
                                  </p:childTnLst>
                                </p:cTn>
                              </p:par>
                            </p:childTnLst>
                          </p:cTn>
                        </p:par>
                        <p:par>
                          <p:cTn id="24" fill="hold" nodeType="afterGroup">
                            <p:stCondLst>
                              <p:cond delay="12000"/>
                            </p:stCondLst>
                            <p:childTnLst>
                              <p:par>
                                <p:cTn id="25" presetID="8" presetClass="entr" presetSubtype="16" fill="hold" nodeType="after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500"/>
                                        <p:tgtEl>
                                          <p:spTgt spid="4"/>
                                        </p:tgtEl>
                                      </p:cBhvr>
                                    </p:animEffect>
                                  </p:childTnLst>
                                </p:cTn>
                              </p:par>
                            </p:childTnLst>
                          </p:cTn>
                        </p:par>
                        <p:par>
                          <p:cTn id="28" fill="hold" nodeType="afterGroup">
                            <p:stCondLst>
                              <p:cond delay="13500"/>
                            </p:stCondLst>
                            <p:childTnLst>
                              <p:par>
                                <p:cTn id="29" presetID="8" presetClass="entr" presetSubtype="16" fill="hold" nodeType="after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diamond(in)">
                                      <p:cBhvr>
                                        <p:cTn id="31" dur="500"/>
                                        <p:tgtEl>
                                          <p:spTgt spid="5"/>
                                        </p:tgtEl>
                                      </p:cBhvr>
                                    </p:animEffect>
                                  </p:childTnLst>
                                </p:cTn>
                              </p:par>
                            </p:childTnLst>
                          </p:cTn>
                        </p:par>
                        <p:par>
                          <p:cTn id="32" fill="hold" nodeType="afterGroup">
                            <p:stCondLst>
                              <p:cond delay="15000"/>
                            </p:stCondLst>
                            <p:childTnLst>
                              <p:par>
                                <p:cTn id="33" presetID="5"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heckerboard(across)">
                                      <p:cBhvr>
                                        <p:cTn id="35" dur="1000"/>
                                        <p:tgtEl>
                                          <p:spTgt spid="6"/>
                                        </p:tgtEl>
                                      </p:cBhvr>
                                    </p:animEffect>
                                  </p:childTnLst>
                                </p:cTn>
                              </p:par>
                              <p:par>
                                <p:cTn id="36" presetID="5" presetClass="entr" presetSubtype="10" fill="hold" grpId="0" nodeType="withEffect">
                                  <p:stCondLst>
                                    <p:cond delay="500"/>
                                  </p:stCondLst>
                                  <p:childTnLst>
                                    <p:set>
                                      <p:cBhvr>
                                        <p:cTn id="37" dur="1" fill="hold">
                                          <p:stCondLst>
                                            <p:cond delay="0"/>
                                          </p:stCondLst>
                                        </p:cTn>
                                        <p:tgtEl>
                                          <p:spTgt spid="78896"/>
                                        </p:tgtEl>
                                        <p:attrNameLst>
                                          <p:attrName>style.visibility</p:attrName>
                                        </p:attrNameLst>
                                      </p:cBhvr>
                                      <p:to>
                                        <p:strVal val="visible"/>
                                      </p:to>
                                    </p:set>
                                    <p:animEffect transition="in" filter="checkerboard(across)">
                                      <p:cBhvr>
                                        <p:cTn id="38" dur="500"/>
                                        <p:tgtEl>
                                          <p:spTgt spid="78896"/>
                                        </p:tgtEl>
                                      </p:cBhvr>
                                    </p:animEffect>
                                  </p:childTnLst>
                                </p:cTn>
                              </p:par>
                            </p:childTnLst>
                          </p:cTn>
                        </p:par>
                        <p:par>
                          <p:cTn id="39" fill="hold" nodeType="afterGroup">
                            <p:stCondLst>
                              <p:cond delay="16000"/>
                            </p:stCondLst>
                            <p:childTnLst>
                              <p:par>
                                <p:cTn id="40" presetID="5" presetClass="entr" presetSubtype="10" fill="hold" grpId="0" nodeType="afterEffect">
                                  <p:stCondLst>
                                    <p:cond delay="500"/>
                                  </p:stCondLst>
                                  <p:childTnLst>
                                    <p:set>
                                      <p:cBhvr>
                                        <p:cTn id="41" dur="1" fill="hold">
                                          <p:stCondLst>
                                            <p:cond delay="0"/>
                                          </p:stCondLst>
                                        </p:cTn>
                                        <p:tgtEl>
                                          <p:spTgt spid="78897"/>
                                        </p:tgtEl>
                                        <p:attrNameLst>
                                          <p:attrName>style.visibility</p:attrName>
                                        </p:attrNameLst>
                                      </p:cBhvr>
                                      <p:to>
                                        <p:strVal val="visible"/>
                                      </p:to>
                                    </p:set>
                                    <p:animEffect transition="in" filter="checkerboard(across)">
                                      <p:cBhvr>
                                        <p:cTn id="42" dur="500"/>
                                        <p:tgtEl>
                                          <p:spTgt spid="78897"/>
                                        </p:tgtEl>
                                      </p:cBhvr>
                                    </p:animEffect>
                                  </p:childTnLst>
                                </p:cTn>
                              </p:par>
                            </p:childTnLst>
                          </p:cTn>
                        </p:par>
                        <p:par>
                          <p:cTn id="43" fill="hold" nodeType="afterGroup">
                            <p:stCondLst>
                              <p:cond delay="17000"/>
                            </p:stCondLst>
                            <p:childTnLst>
                              <p:par>
                                <p:cTn id="44" presetID="8" presetClass="entr" presetSubtype="16"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amond(in)">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p:bldP spid="302082" grpId="0" animBg="1"/>
      <p:bldP spid="2" grpId="0"/>
      <p:bldP spid="194592" grpId="0" animBg="1"/>
      <p:bldP spid="6" grpId="0" animBg="1"/>
      <p:bldP spid="78896" grpId="0"/>
      <p:bldP spid="788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3276600" y="304800"/>
            <a:ext cx="2667000" cy="457200"/>
          </a:xfrm>
          <a:prstGeom prst="rect">
            <a:avLst/>
          </a:prstGeom>
          <a:noFill/>
          <a:ln w="444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en-US" b="1">
                <a:latin typeface="Times New Roman" pitchFamily="18" charset="0"/>
              </a:rPr>
              <a:t>Hướng dẫn </a:t>
            </a:r>
          </a:p>
        </p:txBody>
      </p:sp>
      <p:sp>
        <p:nvSpPr>
          <p:cNvPr id="302083" name="Text Box 3"/>
          <p:cNvSpPr txBox="1">
            <a:spLocks noChangeArrowheads="1"/>
          </p:cNvSpPr>
          <p:nvPr/>
        </p:nvSpPr>
        <p:spPr bwMode="auto">
          <a:xfrm>
            <a:off x="152400" y="914400"/>
            <a:ext cx="9220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b="1" u="sng">
                <a:solidFill>
                  <a:srgbClr val="003366"/>
                </a:solidFill>
              </a:rPr>
              <a:t>Bài tập 9:</a:t>
            </a:r>
            <a:r>
              <a:rPr lang="en-US" sz="2400">
                <a:solidFill>
                  <a:srgbClr val="003366"/>
                </a:solidFill>
              </a:rPr>
              <a:t>   </a:t>
            </a:r>
            <a:r>
              <a:rPr lang="en-US">
                <a:solidFill>
                  <a:srgbClr val="003366"/>
                </a:solidFill>
              </a:rPr>
              <a:t>Cho 8,85g một amin đơn chức X tác dụng với dung dịch HCl dư thu được dung dịch chứa 14,325g muối. Công thức phân tử của X là?</a:t>
            </a:r>
            <a:r>
              <a:rPr lang="en-US"/>
              <a:t> </a:t>
            </a:r>
          </a:p>
        </p:txBody>
      </p:sp>
      <p:sp>
        <p:nvSpPr>
          <p:cNvPr id="302097" name="Text Box 17"/>
          <p:cNvSpPr txBox="1">
            <a:spLocks noChangeArrowheads="1"/>
          </p:cNvSpPr>
          <p:nvPr/>
        </p:nvSpPr>
        <p:spPr bwMode="auto">
          <a:xfrm>
            <a:off x="381000" y="2768600"/>
            <a:ext cx="87630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buFontTx/>
              <a:buChar char="-"/>
            </a:pPr>
            <a:r>
              <a:rPr lang="en-US">
                <a:solidFill>
                  <a:srgbClr val="003366"/>
                </a:solidFill>
              </a:rPr>
              <a:t> Áp dụng phương pháp bảo toàn khối lượng: </a:t>
            </a:r>
          </a:p>
          <a:p>
            <a:pPr algn="l">
              <a:spcBef>
                <a:spcPct val="50000"/>
              </a:spcBef>
            </a:pPr>
            <a:r>
              <a:rPr lang="en-US">
                <a:solidFill>
                  <a:srgbClr val="003366"/>
                </a:solidFill>
              </a:rPr>
              <a:t>   Khối lượng X + Khối lượng HCl = Khối lượng muối</a:t>
            </a:r>
          </a:p>
          <a:p>
            <a:pPr algn="l">
              <a:spcBef>
                <a:spcPct val="50000"/>
              </a:spcBef>
            </a:pPr>
            <a:r>
              <a:rPr lang="en-US">
                <a:solidFill>
                  <a:srgbClr val="003366"/>
                </a:solidFill>
              </a:rPr>
              <a:t> -&gt; Khối lượng HCl = 14,325 – 8,85= 5,475 g   </a:t>
            </a:r>
          </a:p>
          <a:p>
            <a:pPr algn="l">
              <a:spcBef>
                <a:spcPct val="50000"/>
              </a:spcBef>
            </a:pPr>
            <a:r>
              <a:rPr lang="en-US">
                <a:solidFill>
                  <a:srgbClr val="003366"/>
                </a:solidFill>
              </a:rPr>
              <a:t>-&gt; n</a:t>
            </a:r>
            <a:r>
              <a:rPr lang="en-US" baseline="-25000">
                <a:solidFill>
                  <a:srgbClr val="003366"/>
                </a:solidFill>
              </a:rPr>
              <a:t>amin</a:t>
            </a:r>
            <a:r>
              <a:rPr lang="en-US"/>
              <a:t> </a:t>
            </a:r>
            <a:r>
              <a:rPr lang="en-US">
                <a:solidFill>
                  <a:srgbClr val="003366"/>
                </a:solidFill>
              </a:rPr>
              <a:t>=</a:t>
            </a:r>
            <a:r>
              <a:rPr lang="en-US"/>
              <a:t> </a:t>
            </a:r>
            <a:r>
              <a:rPr lang="en-US">
                <a:solidFill>
                  <a:srgbClr val="003366"/>
                </a:solidFill>
              </a:rPr>
              <a:t>n</a:t>
            </a:r>
            <a:r>
              <a:rPr lang="en-US" baseline="-25000">
                <a:solidFill>
                  <a:srgbClr val="003366"/>
                </a:solidFill>
              </a:rPr>
              <a:t>HCl </a:t>
            </a:r>
            <a:r>
              <a:rPr lang="en-US">
                <a:solidFill>
                  <a:srgbClr val="003366"/>
                </a:solidFill>
              </a:rPr>
              <a:t>= 0,15 mol</a:t>
            </a:r>
            <a:r>
              <a:rPr lang="en-US" baseline="-25000">
                <a:solidFill>
                  <a:srgbClr val="003366"/>
                </a:solidFill>
              </a:rPr>
              <a:t> </a:t>
            </a:r>
            <a:r>
              <a:rPr lang="en-US">
                <a:solidFill>
                  <a:srgbClr val="003366"/>
                </a:solidFill>
              </a:rPr>
              <a:t> -&gt; M</a:t>
            </a:r>
            <a:r>
              <a:rPr lang="en-US" baseline="-25000">
                <a:solidFill>
                  <a:srgbClr val="003366"/>
                </a:solidFill>
              </a:rPr>
              <a:t>amnin</a:t>
            </a:r>
            <a:r>
              <a:rPr lang="en-US">
                <a:solidFill>
                  <a:srgbClr val="003366"/>
                </a:solidFill>
              </a:rPr>
              <a:t>= 59 </a:t>
            </a:r>
          </a:p>
          <a:p>
            <a:pPr algn="l">
              <a:spcBef>
                <a:spcPct val="50000"/>
              </a:spcBef>
            </a:pPr>
            <a:r>
              <a:rPr lang="en-US">
                <a:solidFill>
                  <a:srgbClr val="003366"/>
                </a:solidFill>
              </a:rPr>
              <a:t> -&gt; CTPT của X là C</a:t>
            </a:r>
            <a:r>
              <a:rPr lang="en-US" baseline="-25000">
                <a:solidFill>
                  <a:srgbClr val="003366"/>
                </a:solidFill>
              </a:rPr>
              <a:t>3</a:t>
            </a:r>
            <a:r>
              <a:rPr lang="en-US">
                <a:solidFill>
                  <a:srgbClr val="003366"/>
                </a:solidFill>
              </a:rPr>
              <a:t>H</a:t>
            </a:r>
            <a:r>
              <a:rPr lang="en-US" baseline="-25000">
                <a:solidFill>
                  <a:srgbClr val="003366"/>
                </a:solidFill>
              </a:rPr>
              <a:t>9</a:t>
            </a:r>
            <a:r>
              <a:rPr lang="en-US">
                <a:solidFill>
                  <a:srgbClr val="003366"/>
                </a:solidFill>
              </a:rPr>
              <a:t>N  - &gt; chọn đáp án:  </a:t>
            </a:r>
            <a:r>
              <a:rPr lang="en-US" b="1">
                <a:solidFill>
                  <a:srgbClr val="FF0000"/>
                </a:solidFill>
              </a:rPr>
              <a:t>C</a:t>
            </a:r>
            <a:r>
              <a:rPr lang="en-US" b="1" baseline="-25000">
                <a:solidFill>
                  <a:srgbClr val="FF0000"/>
                </a:solidFill>
              </a:rPr>
              <a:t>3</a:t>
            </a:r>
            <a:r>
              <a:rPr lang="en-US" b="1">
                <a:solidFill>
                  <a:srgbClr val="FF0000"/>
                </a:solidFill>
              </a:rPr>
              <a:t>H</a:t>
            </a:r>
            <a:r>
              <a:rPr lang="en-US" b="1" baseline="-25000">
                <a:solidFill>
                  <a:srgbClr val="FF0000"/>
                </a:solidFill>
              </a:rPr>
              <a:t>9</a:t>
            </a:r>
            <a:r>
              <a:rPr lang="en-US" b="1">
                <a:solidFill>
                  <a:srgbClr val="FF0000"/>
                </a:solidFill>
              </a:rPr>
              <a:t>N</a:t>
            </a:r>
          </a:p>
        </p:txBody>
      </p:sp>
      <p:sp>
        <p:nvSpPr>
          <p:cNvPr id="302098" name="Text Box 18"/>
          <p:cNvSpPr txBox="1">
            <a:spLocks noChangeArrowheads="1"/>
          </p:cNvSpPr>
          <p:nvPr/>
        </p:nvSpPr>
        <p:spPr bwMode="auto">
          <a:xfrm>
            <a:off x="0" y="236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u="sng">
                <a:solidFill>
                  <a:srgbClr val="003366"/>
                </a:solidFill>
                <a:latin typeface="Times New Roman" pitchFamily="18" charset="0"/>
              </a:rPr>
              <a:t>Lời giải:</a:t>
            </a:r>
            <a:r>
              <a:rPr lang="en-US" sz="2400" b="1">
                <a:solidFill>
                  <a:srgbClr val="003366"/>
                </a:solidFill>
                <a:latin typeface="Times New Roman" pitchFamily="18" charset="0"/>
              </a:rPr>
              <a:t> </a:t>
            </a:r>
          </a:p>
        </p:txBody>
      </p:sp>
      <p:sp>
        <p:nvSpPr>
          <p:cNvPr id="75782" name="Rectangle 19"/>
          <p:cNvSpPr>
            <a:spLocks noGrp="1" noChangeArrowheads="1"/>
          </p:cNvSpPr>
          <p:nvPr>
            <p:ph type="body" idx="4294967295"/>
          </p:nvPr>
        </p:nvSpPr>
        <p:spPr>
          <a:xfrm>
            <a:off x="0" y="0"/>
            <a:ext cx="9144000" cy="6858000"/>
          </a:xfrm>
          <a:noFill/>
          <a:ln w="38100">
            <a:solidFill>
              <a:schemeClr val="tx1"/>
            </a:solidFill>
            <a:miter lim="800000"/>
            <a:headEnd/>
            <a:tailEnd/>
          </a:ln>
        </p:spPr>
        <p:txBody>
          <a:bodyPr/>
          <a:lstStyle/>
          <a:p>
            <a:pPr eaLnBrk="1" hangingPunct="1">
              <a:buFontTx/>
              <a:buNone/>
            </a:pPr>
            <a:r>
              <a:rPr lang="en-US" smtClean="0"/>
              <a:t> </a:t>
            </a:r>
          </a:p>
        </p:txBody>
      </p:sp>
      <p:sp>
        <p:nvSpPr>
          <p:cNvPr id="75784" name="Rectangle 19"/>
          <p:cNvSpPr>
            <a:spLocks noChangeArrowheads="1"/>
          </p:cNvSpPr>
          <p:nvPr/>
        </p:nvSpPr>
        <p:spPr bwMode="auto">
          <a:xfrm>
            <a:off x="101600" y="50800"/>
            <a:ext cx="9042400" cy="6807200"/>
          </a:xfrm>
          <a:prstGeom prst="rect">
            <a:avLst/>
          </a:prstGeom>
          <a:noFill/>
          <a:ln w="508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l">
              <a:spcBef>
                <a:spcPct val="20000"/>
              </a:spcBef>
            </a:pPr>
            <a:r>
              <a:rPr lang="en-US" sz="3600" b="1"/>
              <a:t> </a:t>
            </a:r>
            <a:endParaRPr lang="en-US" sz="3600" b="1">
              <a:solidFill>
                <a:schemeClr val="hlink"/>
              </a:solidFill>
              <a:latin typeface=".VnTime"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checkerboard(across)">
                                      <p:cBhvr>
                                        <p:cTn id="7" dur="1000"/>
                                        <p:tgtEl>
                                          <p:spTgt spid="302082"/>
                                        </p:tgtEl>
                                      </p:cBhvr>
                                    </p:animEffect>
                                  </p:childTnLst>
                                </p:cTn>
                              </p:par>
                            </p:childTnLst>
                          </p:cTn>
                        </p:par>
                        <p:par>
                          <p:cTn id="8" fill="hold" nodeType="afterGroup">
                            <p:stCondLst>
                              <p:cond delay="1000"/>
                            </p:stCondLst>
                            <p:childTnLst>
                              <p:par>
                                <p:cTn id="9" presetID="5" presetClass="entr" presetSubtype="10" fill="hold" grpId="0" nodeType="afterEffect">
                                  <p:stCondLst>
                                    <p:cond delay="500"/>
                                  </p:stCondLst>
                                  <p:childTnLst>
                                    <p:set>
                                      <p:cBhvr>
                                        <p:cTn id="10" dur="1" fill="hold">
                                          <p:stCondLst>
                                            <p:cond delay="0"/>
                                          </p:stCondLst>
                                        </p:cTn>
                                        <p:tgtEl>
                                          <p:spTgt spid="302083"/>
                                        </p:tgtEl>
                                        <p:attrNameLst>
                                          <p:attrName>style.visibility</p:attrName>
                                        </p:attrNameLst>
                                      </p:cBhvr>
                                      <p:to>
                                        <p:strVal val="visible"/>
                                      </p:to>
                                    </p:set>
                                    <p:animEffect transition="in" filter="checkerboard(across)">
                                      <p:cBhvr>
                                        <p:cTn id="11" dur="1000"/>
                                        <p:tgtEl>
                                          <p:spTgt spid="302083"/>
                                        </p:tgtEl>
                                      </p:cBhvr>
                                    </p:animEffect>
                                  </p:childTnLst>
                                </p:cTn>
                              </p:par>
                            </p:childTnLst>
                          </p:cTn>
                        </p:par>
                        <p:par>
                          <p:cTn id="12" fill="hold" nodeType="afterGroup">
                            <p:stCondLst>
                              <p:cond delay="2500"/>
                            </p:stCondLst>
                            <p:childTnLst>
                              <p:par>
                                <p:cTn id="13" presetID="4" presetClass="entr" presetSubtype="16" fill="hold" grpId="0" nodeType="afterEffect">
                                  <p:stCondLst>
                                    <p:cond delay="500"/>
                                  </p:stCondLst>
                                  <p:childTnLst>
                                    <p:set>
                                      <p:cBhvr>
                                        <p:cTn id="14" dur="1" fill="hold">
                                          <p:stCondLst>
                                            <p:cond delay="0"/>
                                          </p:stCondLst>
                                        </p:cTn>
                                        <p:tgtEl>
                                          <p:spTgt spid="302098"/>
                                        </p:tgtEl>
                                        <p:attrNameLst>
                                          <p:attrName>style.visibility</p:attrName>
                                        </p:attrNameLst>
                                      </p:cBhvr>
                                      <p:to>
                                        <p:strVal val="visible"/>
                                      </p:to>
                                    </p:set>
                                    <p:animEffect transition="in" filter="box(in)">
                                      <p:cBhvr>
                                        <p:cTn id="15" dur="1000"/>
                                        <p:tgtEl>
                                          <p:spTgt spid="302098"/>
                                        </p:tgtEl>
                                      </p:cBhvr>
                                    </p:animEffect>
                                  </p:childTnLst>
                                </p:cTn>
                              </p:par>
                              <p:par>
                                <p:cTn id="16" presetID="4" presetClass="entr" presetSubtype="16" repeatCount="2000" fill="hold" grpId="0" nodeType="withEffect">
                                  <p:stCondLst>
                                    <p:cond delay="1000"/>
                                  </p:stCondLst>
                                  <p:childTnLst>
                                    <p:set>
                                      <p:cBhvr>
                                        <p:cTn id="17" dur="1" fill="hold">
                                          <p:stCondLst>
                                            <p:cond delay="0"/>
                                          </p:stCondLst>
                                        </p:cTn>
                                        <p:tgtEl>
                                          <p:spTgt spid="302097"/>
                                        </p:tgtEl>
                                        <p:attrNameLst>
                                          <p:attrName>style.visibility</p:attrName>
                                        </p:attrNameLst>
                                      </p:cBhvr>
                                      <p:to>
                                        <p:strVal val="visible"/>
                                      </p:to>
                                    </p:set>
                                    <p:animEffect transition="in" filter="box(in)">
                                      <p:cBhvr>
                                        <p:cTn id="18" dur="1000"/>
                                        <p:tgtEl>
                                          <p:spTgt spid="302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animBg="1"/>
      <p:bldP spid="302083" grpId="0"/>
      <p:bldP spid="302097" grpId="0"/>
      <p:bldP spid="3020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3276600" y="304800"/>
            <a:ext cx="2667000" cy="457200"/>
          </a:xfrm>
          <a:prstGeom prst="rect">
            <a:avLst/>
          </a:prstGeom>
          <a:noFill/>
          <a:ln w="444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en-US" b="1">
                <a:latin typeface="Times New Roman" pitchFamily="18" charset="0"/>
              </a:rPr>
              <a:t>Hướng dẫn </a:t>
            </a:r>
          </a:p>
        </p:txBody>
      </p:sp>
      <p:sp>
        <p:nvSpPr>
          <p:cNvPr id="303107" name="Text Box 3"/>
          <p:cNvSpPr txBox="1">
            <a:spLocks noChangeArrowheads="1"/>
          </p:cNvSpPr>
          <p:nvPr/>
        </p:nvSpPr>
        <p:spPr bwMode="auto">
          <a:xfrm>
            <a:off x="152400" y="914400"/>
            <a:ext cx="8991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b="1" u="sng">
                <a:solidFill>
                  <a:srgbClr val="003366"/>
                </a:solidFill>
              </a:rPr>
              <a:t>Bài tập 10:</a:t>
            </a:r>
            <a:r>
              <a:rPr lang="en-US" sz="2400">
                <a:solidFill>
                  <a:srgbClr val="003366"/>
                </a:solidFill>
              </a:rPr>
              <a:t> </a:t>
            </a:r>
            <a:r>
              <a:rPr lang="en-US">
                <a:solidFill>
                  <a:srgbClr val="003366"/>
                </a:solidFill>
              </a:rPr>
              <a:t>Cho 4,5 gam C</a:t>
            </a:r>
            <a:r>
              <a:rPr lang="en-US" baseline="-25000">
                <a:solidFill>
                  <a:srgbClr val="003366"/>
                </a:solidFill>
              </a:rPr>
              <a:t>2</a:t>
            </a:r>
            <a:r>
              <a:rPr lang="en-US">
                <a:solidFill>
                  <a:srgbClr val="003366"/>
                </a:solidFill>
              </a:rPr>
              <a:t>H</a:t>
            </a:r>
            <a:r>
              <a:rPr lang="en-US" baseline="-25000">
                <a:solidFill>
                  <a:srgbClr val="003366"/>
                </a:solidFill>
              </a:rPr>
              <a:t>5</a:t>
            </a:r>
            <a:r>
              <a:rPr lang="en-US">
                <a:solidFill>
                  <a:srgbClr val="003366"/>
                </a:solidFill>
              </a:rPr>
              <a:t>NH</a:t>
            </a:r>
            <a:r>
              <a:rPr lang="en-US" baseline="-25000">
                <a:solidFill>
                  <a:srgbClr val="003366"/>
                </a:solidFill>
              </a:rPr>
              <a:t>2</a:t>
            </a:r>
            <a:r>
              <a:rPr lang="en-US">
                <a:solidFill>
                  <a:srgbClr val="003366"/>
                </a:solidFill>
              </a:rPr>
              <a:t> tác dụng vừa đủ với dung dịch HCl, khối lượng muối thu được là:</a:t>
            </a:r>
          </a:p>
        </p:txBody>
      </p:sp>
      <p:sp>
        <p:nvSpPr>
          <p:cNvPr id="303108" name="Text Box 4"/>
          <p:cNvSpPr txBox="1">
            <a:spLocks noChangeArrowheads="1"/>
          </p:cNvSpPr>
          <p:nvPr/>
        </p:nvSpPr>
        <p:spPr bwMode="auto">
          <a:xfrm>
            <a:off x="0" y="2971800"/>
            <a:ext cx="9144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a:solidFill>
                  <a:srgbClr val="003366"/>
                </a:solidFill>
              </a:rPr>
              <a:t> -&gt; n</a:t>
            </a:r>
            <a:r>
              <a:rPr lang="en-US" baseline="-25000">
                <a:solidFill>
                  <a:srgbClr val="003366"/>
                </a:solidFill>
              </a:rPr>
              <a:t>HCl </a:t>
            </a:r>
            <a:r>
              <a:rPr lang="en-US">
                <a:solidFill>
                  <a:srgbClr val="003366"/>
                </a:solidFill>
              </a:rPr>
              <a:t>= n</a:t>
            </a:r>
            <a:r>
              <a:rPr lang="en-US" baseline="-25000">
                <a:solidFill>
                  <a:srgbClr val="003366"/>
                </a:solidFill>
              </a:rPr>
              <a:t>amin </a:t>
            </a:r>
            <a:r>
              <a:rPr lang="en-US">
                <a:solidFill>
                  <a:srgbClr val="003366"/>
                </a:solidFill>
              </a:rPr>
              <a:t> = 0,1 mol  -&gt; m</a:t>
            </a:r>
            <a:r>
              <a:rPr lang="en-US" baseline="-25000">
                <a:solidFill>
                  <a:srgbClr val="003366"/>
                </a:solidFill>
              </a:rPr>
              <a:t>HCl</a:t>
            </a:r>
            <a:r>
              <a:rPr lang="en-US">
                <a:solidFill>
                  <a:srgbClr val="003366"/>
                </a:solidFill>
              </a:rPr>
              <a:t> = 0,1.36,5= 3,65 gam</a:t>
            </a:r>
          </a:p>
          <a:p>
            <a:pPr algn="l">
              <a:spcBef>
                <a:spcPct val="50000"/>
              </a:spcBef>
            </a:pPr>
            <a:r>
              <a:rPr lang="en-US">
                <a:solidFill>
                  <a:srgbClr val="003366"/>
                </a:solidFill>
              </a:rPr>
              <a:t> -  Áp dụng phương pháp bảo toàn khối lượng: </a:t>
            </a:r>
          </a:p>
          <a:p>
            <a:pPr eaLnBrk="1" hangingPunct="1"/>
            <a:r>
              <a:rPr lang="en-US">
                <a:solidFill>
                  <a:srgbClr val="003366"/>
                </a:solidFill>
              </a:rPr>
              <a:t>   Khối lượng amin + Khối lượng HCl = Khối lượng muối</a:t>
            </a:r>
          </a:p>
          <a:p>
            <a:pPr eaLnBrk="1" hangingPunct="1"/>
            <a:r>
              <a:rPr lang="en-US">
                <a:solidFill>
                  <a:srgbClr val="003366"/>
                </a:solidFill>
              </a:rPr>
              <a:t> -&gt; Khối lượng muối = 4,5 + 3,65 = 8,15 gam </a:t>
            </a:r>
          </a:p>
          <a:p>
            <a:pPr eaLnBrk="1" hangingPunct="1"/>
            <a:r>
              <a:rPr lang="en-US">
                <a:solidFill>
                  <a:srgbClr val="003366"/>
                </a:solidFill>
              </a:rPr>
              <a:t>-&gt; chọn đáp án:  </a:t>
            </a:r>
            <a:r>
              <a:rPr lang="en-US" b="1">
                <a:solidFill>
                  <a:srgbClr val="FF0000"/>
                </a:solidFill>
              </a:rPr>
              <a:t>8,15 gam</a:t>
            </a:r>
            <a:endParaRPr lang="en-US">
              <a:solidFill>
                <a:srgbClr val="FF0000"/>
              </a:solidFill>
            </a:endParaRPr>
          </a:p>
        </p:txBody>
      </p:sp>
      <p:sp>
        <p:nvSpPr>
          <p:cNvPr id="303109" name="Text Box 5"/>
          <p:cNvSpPr txBox="1">
            <a:spLocks noChangeArrowheads="1"/>
          </p:cNvSpPr>
          <p:nvPr/>
        </p:nvSpPr>
        <p:spPr bwMode="auto">
          <a:xfrm>
            <a:off x="0" y="236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u="sng">
                <a:solidFill>
                  <a:srgbClr val="003366"/>
                </a:solidFill>
              </a:rPr>
              <a:t>Lời giải:</a:t>
            </a:r>
            <a:r>
              <a:rPr lang="en-US" sz="2400" b="1">
                <a:solidFill>
                  <a:srgbClr val="003366"/>
                </a:solidFill>
              </a:rPr>
              <a:t> </a:t>
            </a:r>
          </a:p>
        </p:txBody>
      </p:sp>
      <p:sp>
        <p:nvSpPr>
          <p:cNvPr id="76806" name="Rectangle 6"/>
          <p:cNvSpPr>
            <a:spLocks noGrp="1" noChangeArrowheads="1"/>
          </p:cNvSpPr>
          <p:nvPr>
            <p:ph type="body" idx="4294967295"/>
          </p:nvPr>
        </p:nvSpPr>
        <p:spPr>
          <a:xfrm>
            <a:off x="0" y="0"/>
            <a:ext cx="9144000" cy="6858000"/>
          </a:xfrm>
          <a:noFill/>
          <a:ln w="38100">
            <a:solidFill>
              <a:schemeClr val="tx1"/>
            </a:solidFill>
            <a:miter lim="800000"/>
            <a:headEnd/>
            <a:tailEnd/>
          </a:ln>
        </p:spPr>
        <p:txBody>
          <a:bodyPr/>
          <a:lstStyle/>
          <a:p>
            <a:pPr eaLnBrk="1" hangingPunct="1">
              <a:buFontTx/>
              <a:buNone/>
            </a:pPr>
            <a:r>
              <a:rPr lang="en-US" smtClean="0"/>
              <a:t> </a:t>
            </a:r>
          </a:p>
        </p:txBody>
      </p:sp>
      <p:sp>
        <p:nvSpPr>
          <p:cNvPr id="76808" name="Rectangle 19"/>
          <p:cNvSpPr>
            <a:spLocks noChangeArrowheads="1"/>
          </p:cNvSpPr>
          <p:nvPr/>
        </p:nvSpPr>
        <p:spPr bwMode="auto">
          <a:xfrm>
            <a:off x="76200" y="50800"/>
            <a:ext cx="9042400" cy="6807200"/>
          </a:xfrm>
          <a:prstGeom prst="rect">
            <a:avLst/>
          </a:prstGeom>
          <a:noFill/>
          <a:ln w="508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l">
              <a:spcBef>
                <a:spcPct val="20000"/>
              </a:spcBef>
            </a:pPr>
            <a:r>
              <a:rPr lang="en-US" sz="3600" b="1"/>
              <a:t> </a:t>
            </a:r>
            <a:endParaRPr lang="en-US" sz="3600" b="1">
              <a:solidFill>
                <a:schemeClr val="hlink"/>
              </a:solidFill>
              <a:latin typeface=".VnTime"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checkerboard(across)">
                                      <p:cBhvr>
                                        <p:cTn id="7" dur="1000"/>
                                        <p:tgtEl>
                                          <p:spTgt spid="303106"/>
                                        </p:tgtEl>
                                      </p:cBhvr>
                                    </p:animEffect>
                                  </p:childTnLst>
                                </p:cTn>
                              </p:par>
                            </p:childTnLst>
                          </p:cTn>
                        </p:par>
                        <p:par>
                          <p:cTn id="8" fill="hold" nodeType="afterGroup">
                            <p:stCondLst>
                              <p:cond delay="1000"/>
                            </p:stCondLst>
                            <p:childTnLst>
                              <p:par>
                                <p:cTn id="9" presetID="5" presetClass="entr" presetSubtype="10" fill="hold" grpId="0" nodeType="afterEffect">
                                  <p:stCondLst>
                                    <p:cond delay="500"/>
                                  </p:stCondLst>
                                  <p:childTnLst>
                                    <p:set>
                                      <p:cBhvr>
                                        <p:cTn id="10" dur="1" fill="hold">
                                          <p:stCondLst>
                                            <p:cond delay="0"/>
                                          </p:stCondLst>
                                        </p:cTn>
                                        <p:tgtEl>
                                          <p:spTgt spid="303107"/>
                                        </p:tgtEl>
                                        <p:attrNameLst>
                                          <p:attrName>style.visibility</p:attrName>
                                        </p:attrNameLst>
                                      </p:cBhvr>
                                      <p:to>
                                        <p:strVal val="visible"/>
                                      </p:to>
                                    </p:set>
                                    <p:animEffect transition="in" filter="checkerboard(across)">
                                      <p:cBhvr>
                                        <p:cTn id="11" dur="1000"/>
                                        <p:tgtEl>
                                          <p:spTgt spid="303107"/>
                                        </p:tgtEl>
                                      </p:cBhvr>
                                    </p:animEffect>
                                  </p:childTnLst>
                                </p:cTn>
                              </p:par>
                            </p:childTnLst>
                          </p:cTn>
                        </p:par>
                        <p:par>
                          <p:cTn id="12" fill="hold" nodeType="afterGroup">
                            <p:stCondLst>
                              <p:cond delay="2500"/>
                            </p:stCondLst>
                            <p:childTnLst>
                              <p:par>
                                <p:cTn id="13" presetID="4" presetClass="entr" presetSubtype="16" fill="hold" grpId="0" nodeType="afterEffect">
                                  <p:stCondLst>
                                    <p:cond delay="500"/>
                                  </p:stCondLst>
                                  <p:childTnLst>
                                    <p:set>
                                      <p:cBhvr>
                                        <p:cTn id="14" dur="1" fill="hold">
                                          <p:stCondLst>
                                            <p:cond delay="0"/>
                                          </p:stCondLst>
                                        </p:cTn>
                                        <p:tgtEl>
                                          <p:spTgt spid="303109"/>
                                        </p:tgtEl>
                                        <p:attrNameLst>
                                          <p:attrName>style.visibility</p:attrName>
                                        </p:attrNameLst>
                                      </p:cBhvr>
                                      <p:to>
                                        <p:strVal val="visible"/>
                                      </p:to>
                                    </p:set>
                                    <p:animEffect transition="in" filter="box(in)">
                                      <p:cBhvr>
                                        <p:cTn id="15" dur="1000"/>
                                        <p:tgtEl>
                                          <p:spTgt spid="303109"/>
                                        </p:tgtEl>
                                      </p:cBhvr>
                                    </p:animEffect>
                                  </p:childTnLst>
                                </p:cTn>
                              </p:par>
                              <p:par>
                                <p:cTn id="16" presetID="4" presetClass="entr" presetSubtype="16" repeatCount="2000" fill="hold" grpId="0" nodeType="withEffect">
                                  <p:stCondLst>
                                    <p:cond delay="1000"/>
                                  </p:stCondLst>
                                  <p:childTnLst>
                                    <p:set>
                                      <p:cBhvr>
                                        <p:cTn id="17" dur="1" fill="hold">
                                          <p:stCondLst>
                                            <p:cond delay="0"/>
                                          </p:stCondLst>
                                        </p:cTn>
                                        <p:tgtEl>
                                          <p:spTgt spid="303108"/>
                                        </p:tgtEl>
                                        <p:attrNameLst>
                                          <p:attrName>style.visibility</p:attrName>
                                        </p:attrNameLst>
                                      </p:cBhvr>
                                      <p:to>
                                        <p:strVal val="visible"/>
                                      </p:to>
                                    </p:set>
                                    <p:animEffect transition="in" filter="box(in)">
                                      <p:cBhvr>
                                        <p:cTn id="18" dur="1000"/>
                                        <p:tgtEl>
                                          <p:spTgt spid="303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animBg="1"/>
      <p:bldP spid="303107" grpId="0"/>
      <p:bldP spid="303108" grpId="0"/>
      <p:bldP spid="3031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mprod_title"/>
          <p:cNvSpPr>
            <a:spLocks noGrp="1" noChangeArrowheads="1"/>
          </p:cNvSpPr>
          <p:nvPr>
            <p:ph type="title" idx="4294967295"/>
            <p:custDataLst>
              <p:tags r:id="rId2"/>
            </p:custDataLst>
          </p:nvPr>
        </p:nvSpPr>
        <p:spPr>
          <a:xfrm>
            <a:off x="914400" y="1219200"/>
            <a:ext cx="8229600" cy="579438"/>
          </a:xfrm>
        </p:spPr>
        <p:txBody>
          <a:bodyPr lIns="0" tIns="0" rIns="0" bIns="0"/>
          <a:lstStyle/>
          <a:p>
            <a:pPr algn="l" eaLnBrk="1" hangingPunct="1"/>
            <a:r>
              <a:rPr lang="en-US" sz="2400" b="1" smtClean="0">
                <a:solidFill>
                  <a:srgbClr val="003366"/>
                </a:solidFill>
              </a:rPr>
              <a:t>      Câu 1: Điền từ thích hợp vào chỗ trống</a:t>
            </a:r>
          </a:p>
        </p:txBody>
      </p:sp>
      <p:sp>
        <p:nvSpPr>
          <p:cNvPr id="304131"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304132" name="mmprod_feedback_7002"/>
          <p:cNvSpPr>
            <a:spLocks noChangeArrowheads="1"/>
          </p:cNvSpPr>
          <p:nvPr>
            <p:custDataLst>
              <p:tags r:id="rId4"/>
            </p:custDataLst>
          </p:nvPr>
        </p:nvSpPr>
        <p:spPr bwMode="auto">
          <a:xfrm>
            <a:off x="49831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304133"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304134" name="mmprod_feedback_7006"/>
          <p:cNvSpPr>
            <a:spLocks noChangeArrowheads="1"/>
          </p:cNvSpPr>
          <p:nvPr>
            <p:custDataLst>
              <p:tags r:id="rId6"/>
            </p:custDataLst>
          </p:nvPr>
        </p:nvSpPr>
        <p:spPr bwMode="auto">
          <a:xfrm>
            <a:off x="2286000" y="5029200"/>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304135" name="mmprod_feedback_7010"/>
          <p:cNvSpPr>
            <a:spLocks noChangeArrowheads="1"/>
          </p:cNvSpPr>
          <p:nvPr>
            <p:custDataLst>
              <p:tags r:id="rId7"/>
            </p:custDataLst>
          </p:nvPr>
        </p:nvSpPr>
        <p:spPr bwMode="auto">
          <a:xfrm>
            <a:off x="2209800" y="5715000"/>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304136"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304137"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79882" name="mmprod_Button104"/>
          <p:cNvGrpSpPr>
            <a:grpSpLocks/>
          </p:cNvGrpSpPr>
          <p:nvPr>
            <p:custDataLst>
              <p:tags r:id="rId10"/>
            </p:custDataLst>
          </p:nvPr>
        </p:nvGrpSpPr>
        <p:grpSpPr bwMode="auto">
          <a:xfrm>
            <a:off x="6307138" y="5718175"/>
            <a:ext cx="1409700" cy="476250"/>
            <a:chOff x="3973" y="3602"/>
            <a:chExt cx="721" cy="257"/>
          </a:xfrm>
        </p:grpSpPr>
        <p:sp>
          <p:nvSpPr>
            <p:cNvPr id="79883"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2800">
                  <a:solidFill>
                    <a:srgbClr val="FF0000"/>
                  </a:solidFill>
                </a:rPr>
                <a:t>Kiểm tra</a:t>
              </a:r>
            </a:p>
          </p:txBody>
        </p:sp>
        <p:sp>
          <p:nvSpPr>
            <p:cNvPr id="79884" name="mmprod_ButtonText105"/>
            <p:cNvSpPr>
              <a:spLocks noChangeArrowheads="1"/>
            </p:cNvSpPr>
            <p:nvPr>
              <p:custDataLst>
                <p:tags r:id="rId22"/>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79885" name="mmprod_Button106"/>
          <p:cNvGrpSpPr>
            <a:grpSpLocks/>
          </p:cNvGrpSpPr>
          <p:nvPr>
            <p:custDataLst>
              <p:tags r:id="rId11"/>
            </p:custDataLst>
          </p:nvPr>
        </p:nvGrpSpPr>
        <p:grpSpPr bwMode="auto">
          <a:xfrm>
            <a:off x="7540625" y="5718175"/>
            <a:ext cx="1466850" cy="457200"/>
            <a:chOff x="4750" y="3602"/>
            <a:chExt cx="722" cy="257"/>
          </a:xfrm>
        </p:grpSpPr>
        <p:sp>
          <p:nvSpPr>
            <p:cNvPr id="79886"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2800">
                  <a:solidFill>
                    <a:srgbClr val="FF0000"/>
                  </a:solidFill>
                </a:rPr>
                <a:t>Làm lại</a:t>
              </a:r>
            </a:p>
          </p:txBody>
        </p:sp>
        <p:sp>
          <p:nvSpPr>
            <p:cNvPr id="79887" name="mmprod_ButtonText107"/>
            <p:cNvSpPr>
              <a:spLocks noChangeArrowheads="1"/>
            </p:cNvSpPr>
            <p:nvPr>
              <p:custDataLst>
                <p:tags r:id="rId21"/>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79888" name="mmprod_question"/>
          <p:cNvGrpSpPr>
            <a:grpSpLocks/>
          </p:cNvGrpSpPr>
          <p:nvPr>
            <p:custDataLst>
              <p:tags r:id="rId12"/>
            </p:custDataLst>
          </p:nvPr>
        </p:nvGrpSpPr>
        <p:grpSpPr bwMode="auto">
          <a:xfrm>
            <a:off x="381000" y="2133600"/>
            <a:ext cx="8305800" cy="1949450"/>
            <a:chOff x="288" y="1008"/>
            <a:chExt cx="5184" cy="1228"/>
          </a:xfrm>
        </p:grpSpPr>
        <p:sp>
          <p:nvSpPr>
            <p:cNvPr id="79889" name="Text Box 17"/>
            <p:cNvSpPr txBox="1">
              <a:spLocks noChangeArrowheads="1"/>
            </p:cNvSpPr>
            <p:nvPr>
              <p:custDataLst>
                <p:tags r:id="rId13"/>
              </p:custDataLst>
            </p:nvPr>
          </p:nvSpPr>
          <p:spPr bwMode="auto">
            <a:xfrm>
              <a:off x="288" y="1008"/>
              <a:ext cx="518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a:t>   Khi thay thế 1 hay nhiều nguyên tử hiđro trong</a:t>
              </a:r>
            </a:p>
          </p:txBody>
        </p:sp>
        <p:sp>
          <p:nvSpPr>
            <p:cNvPr id="79890" name="Text Box 18"/>
            <p:cNvSpPr txBox="1">
              <a:spLocks noChangeArrowheads="1"/>
            </p:cNvSpPr>
            <p:nvPr>
              <p:custDataLst>
                <p:tags r:id="rId14"/>
              </p:custDataLst>
            </p:nvPr>
          </p:nvSpPr>
          <p:spPr bwMode="auto">
            <a:xfrm>
              <a:off x="288" y="1315"/>
              <a:ext cx="5184"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a:t>  phân tử</a:t>
              </a:r>
            </a:p>
          </p:txBody>
        </p:sp>
        <p:grpSp>
          <p:nvGrpSpPr>
            <p:cNvPr id="79891" name="Group 19"/>
            <p:cNvGrpSpPr>
              <a:grpSpLocks/>
            </p:cNvGrpSpPr>
            <p:nvPr/>
          </p:nvGrpSpPr>
          <p:grpSpPr bwMode="auto">
            <a:xfrm>
              <a:off x="288" y="1622"/>
              <a:ext cx="5018" cy="307"/>
              <a:chOff x="288" y="1622"/>
              <a:chExt cx="5018" cy="307"/>
            </a:xfrm>
          </p:grpSpPr>
          <p:sp>
            <p:nvSpPr>
              <p:cNvPr id="79892" name="Text Box 20"/>
              <p:cNvSpPr txBox="1">
                <a:spLocks noChangeArrowheads="1"/>
              </p:cNvSpPr>
              <p:nvPr>
                <p:custDataLst>
                  <p:tags r:id="rId18"/>
                </p:custDataLst>
              </p:nvPr>
            </p:nvSpPr>
            <p:spPr bwMode="auto">
              <a:xfrm>
                <a:off x="2451" y="1622"/>
                <a:ext cx="285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a:t> bằng 1 hay nhiều gốc hi</a:t>
                </a:r>
                <a:r>
                  <a:rPr lang="fr-FR" sz="2400"/>
                  <a:t>đro</a:t>
                </a:r>
                <a:endParaRPr lang="en-US" sz="2400"/>
              </a:p>
            </p:txBody>
          </p:sp>
          <p:sp>
            <p:nvSpPr>
              <p:cNvPr id="79893" name="Text Box 21"/>
              <p:cNvSpPr txBox="1">
                <a:spLocks noChangeArrowheads="1"/>
              </p:cNvSpPr>
              <p:nvPr>
                <p:custDataLst>
                  <p:tags r:id="rId19"/>
                </p:custDataLst>
              </p:nvPr>
            </p:nvSpPr>
            <p:spPr bwMode="auto">
              <a:xfrm>
                <a:off x="288" y="1622"/>
                <a:ext cx="24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endParaRPr lang="en-US" sz="2400"/>
              </a:p>
            </p:txBody>
          </p:sp>
          <p:pic>
            <p:nvPicPr>
              <p:cNvPr id="79894" name="mmprod_answer10394" descr="input1"/>
              <p:cNvPicPr>
                <a:picLocks noChangeAspect="1" noChangeArrowheads="1"/>
              </p:cNvPicPr>
              <p:nvPr>
                <p:custDataLst>
                  <p:tags r:id="rId2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622" y="1696"/>
                <a:ext cx="173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95" name="Group 23"/>
            <p:cNvGrpSpPr>
              <a:grpSpLocks/>
            </p:cNvGrpSpPr>
            <p:nvPr/>
          </p:nvGrpSpPr>
          <p:grpSpPr bwMode="auto">
            <a:xfrm>
              <a:off x="288" y="1929"/>
              <a:ext cx="4305" cy="307"/>
              <a:chOff x="288" y="1929"/>
              <a:chExt cx="4305" cy="307"/>
            </a:xfrm>
          </p:grpSpPr>
          <p:sp>
            <p:nvSpPr>
              <p:cNvPr id="79896" name="Text Box 24"/>
              <p:cNvSpPr txBox="1">
                <a:spLocks noChangeArrowheads="1"/>
              </p:cNvSpPr>
              <p:nvPr>
                <p:custDataLst>
                  <p:tags r:id="rId15"/>
                </p:custDataLst>
              </p:nvPr>
            </p:nvSpPr>
            <p:spPr bwMode="auto">
              <a:xfrm>
                <a:off x="4508" y="1929"/>
                <a:ext cx="8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a:t/>
                </a:r>
                <a:br>
                  <a:rPr lang="en-US" sz="2400"/>
                </a:br>
                <a:endParaRPr lang="en-US" sz="2400"/>
              </a:p>
            </p:txBody>
          </p:sp>
          <p:sp>
            <p:nvSpPr>
              <p:cNvPr id="79897" name="Text Box 25"/>
              <p:cNvSpPr txBox="1">
                <a:spLocks noChangeArrowheads="1"/>
              </p:cNvSpPr>
              <p:nvPr>
                <p:custDataLst>
                  <p:tags r:id="rId16"/>
                </p:custDataLst>
              </p:nvPr>
            </p:nvSpPr>
            <p:spPr bwMode="auto">
              <a:xfrm>
                <a:off x="288" y="1929"/>
                <a:ext cx="229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fr-FR" sz="2400"/>
                  <a:t>  cácbon ta được</a:t>
                </a:r>
                <a:endParaRPr lang="en-US" sz="2400"/>
              </a:p>
            </p:txBody>
          </p:sp>
          <p:pic>
            <p:nvPicPr>
              <p:cNvPr id="79898" name="mmprod_answer10397" descr="input1"/>
              <p:cNvPicPr>
                <a:picLocks noChangeAspect="1" noChangeArrowheads="1"/>
              </p:cNvPicPr>
              <p:nvPr>
                <p:custDataLst>
                  <p:tags r:id="rId17"/>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679" y="2003"/>
                <a:ext cx="173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9900" name="Text Box 28"/>
          <p:cNvSpPr txBox="1">
            <a:spLocks noChangeArrowheads="1"/>
          </p:cNvSpPr>
          <p:nvPr/>
        </p:nvSpPr>
        <p:spPr bwMode="auto">
          <a:xfrm>
            <a:off x="990600" y="381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u="sng">
                <a:solidFill>
                  <a:srgbClr val="FF0000"/>
                </a:solidFill>
              </a:rPr>
              <a:t>BÀI KIỂM TRA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4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41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4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41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41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41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04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1" grpId="0" animBg="1" autoUpdateAnimBg="0"/>
      <p:bldP spid="304132" grpId="0" animBg="1" autoUpdateAnimBg="0"/>
      <p:bldP spid="304133" grpId="0" animBg="1" autoUpdateAnimBg="0"/>
      <p:bldP spid="304134" grpId="0" animBg="1" autoUpdateAnimBg="0"/>
      <p:bldP spid="304135" grpId="0" animBg="1" autoUpdateAnimBg="0"/>
      <p:bldP spid="304136" grpId="0" animBg="1" autoUpdateAnimBg="0"/>
      <p:bldP spid="304137"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mmprod_title"/>
          <p:cNvSpPr>
            <a:spLocks noGrp="1" noChangeArrowheads="1"/>
          </p:cNvSpPr>
          <p:nvPr>
            <p:ph type="title" idx="4294967295"/>
            <p:custDataLst>
              <p:tags r:id="rId2"/>
            </p:custDataLst>
          </p:nvPr>
        </p:nvSpPr>
        <p:spPr>
          <a:xfrm>
            <a:off x="914400" y="381000"/>
            <a:ext cx="8229600" cy="1143000"/>
          </a:xfrm>
        </p:spPr>
        <p:txBody>
          <a:bodyPr lIns="0" tIns="0" rIns="0" bIns="0"/>
          <a:lstStyle/>
          <a:p>
            <a:pPr eaLnBrk="1" hangingPunct="1"/>
            <a:r>
              <a:rPr lang="en-US" sz="2400" b="1" smtClean="0">
                <a:solidFill>
                  <a:srgbClr val="003366"/>
                </a:solidFill>
              </a:rPr>
              <a:t>Câu 3: Số đồng phân amin bậc một ứng với công thức phân tử C</a:t>
            </a:r>
            <a:r>
              <a:rPr lang="en-US" sz="2400" b="1" baseline="-25000" smtClean="0">
                <a:solidFill>
                  <a:srgbClr val="003366"/>
                </a:solidFill>
              </a:rPr>
              <a:t>4</a:t>
            </a:r>
            <a:r>
              <a:rPr lang="en-US" sz="2400" b="1" smtClean="0">
                <a:solidFill>
                  <a:srgbClr val="003366"/>
                </a:solidFill>
              </a:rPr>
              <a:t>H</a:t>
            </a:r>
            <a:r>
              <a:rPr lang="en-US" sz="2400" b="1" baseline="-25000" smtClean="0">
                <a:solidFill>
                  <a:srgbClr val="003366"/>
                </a:solidFill>
              </a:rPr>
              <a:t>11</a:t>
            </a:r>
            <a:r>
              <a:rPr lang="en-US" sz="2400" b="1" smtClean="0">
                <a:solidFill>
                  <a:srgbClr val="003366"/>
                </a:solidFill>
              </a:rPr>
              <a:t>N có là:</a:t>
            </a:r>
          </a:p>
        </p:txBody>
      </p:sp>
      <p:sp>
        <p:nvSpPr>
          <p:cNvPr id="277507"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77508" name="mmprod_feedback_7002"/>
          <p:cNvSpPr>
            <a:spLocks noChangeArrowheads="1"/>
          </p:cNvSpPr>
          <p:nvPr>
            <p:custDataLst>
              <p:tags r:id="rId4"/>
            </p:custDataLst>
          </p:nvPr>
        </p:nvSpPr>
        <p:spPr bwMode="auto">
          <a:xfrm>
            <a:off x="49831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77509"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77510"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77511" name="mmprod_feedback_7010"/>
          <p:cNvSpPr>
            <a:spLocks noChangeArrowheads="1"/>
          </p:cNvSpPr>
          <p:nvPr>
            <p:custDataLst>
              <p:tags r:id="rId7"/>
            </p:custDataLst>
          </p:nvPr>
        </p:nvSpPr>
        <p:spPr bwMode="auto">
          <a:xfrm>
            <a:off x="2514600" y="567372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77512"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77513"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1930" name="mmprod_Button104"/>
          <p:cNvGrpSpPr>
            <a:grpSpLocks/>
          </p:cNvGrpSpPr>
          <p:nvPr>
            <p:custDataLst>
              <p:tags r:id="rId10"/>
            </p:custDataLst>
          </p:nvPr>
        </p:nvGrpSpPr>
        <p:grpSpPr bwMode="auto">
          <a:xfrm>
            <a:off x="6307138" y="5718175"/>
            <a:ext cx="1144587" cy="407988"/>
            <a:chOff x="3973" y="3602"/>
            <a:chExt cx="721" cy="257"/>
          </a:xfrm>
        </p:grpSpPr>
        <p:sp>
          <p:nvSpPr>
            <p:cNvPr id="81931"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Kiểm tra</a:t>
              </a:r>
            </a:p>
          </p:txBody>
        </p:sp>
        <p:sp>
          <p:nvSpPr>
            <p:cNvPr id="81932"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1933" name="mmprod_Button106"/>
          <p:cNvGrpSpPr>
            <a:grpSpLocks/>
          </p:cNvGrpSpPr>
          <p:nvPr>
            <p:custDataLst>
              <p:tags r:id="rId11"/>
            </p:custDataLst>
          </p:nvPr>
        </p:nvGrpSpPr>
        <p:grpSpPr bwMode="auto">
          <a:xfrm>
            <a:off x="7540625" y="5718175"/>
            <a:ext cx="1146175" cy="407988"/>
            <a:chOff x="4750" y="3602"/>
            <a:chExt cx="722" cy="257"/>
          </a:xfrm>
        </p:grpSpPr>
        <p:sp>
          <p:nvSpPr>
            <p:cNvPr id="81934"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Làm lại</a:t>
              </a:r>
            </a:p>
          </p:txBody>
        </p:sp>
        <p:sp>
          <p:nvSpPr>
            <p:cNvPr id="81935"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1937" name="mmprod_answer10108"/>
          <p:cNvGrpSpPr>
            <a:grpSpLocks/>
          </p:cNvGrpSpPr>
          <p:nvPr>
            <p:custDataLst>
              <p:tags r:id="rId12"/>
            </p:custDataLst>
          </p:nvPr>
        </p:nvGrpSpPr>
        <p:grpSpPr bwMode="auto">
          <a:xfrm>
            <a:off x="685800" y="1600200"/>
            <a:ext cx="5756275" cy="427038"/>
            <a:chOff x="432" y="1008"/>
            <a:chExt cx="3626" cy="269"/>
          </a:xfrm>
        </p:grpSpPr>
        <p:sp>
          <p:nvSpPr>
            <p:cNvPr id="81938" name="mmprod_s2_1041"/>
            <p:cNvSpPr txBox="1">
              <a:spLocks noChangeArrowheads="1"/>
            </p:cNvSpPr>
            <p:nvPr>
              <p:custDataLst>
                <p:tags r:id="rId25"/>
              </p:custDataLst>
            </p:nvPr>
          </p:nvSpPr>
          <p:spPr bwMode="auto">
            <a:xfrm>
              <a:off x="688" y="1008"/>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t>A) </a:t>
              </a:r>
            </a:p>
          </p:txBody>
        </p:sp>
        <p:sp>
          <p:nvSpPr>
            <p:cNvPr id="81939" name="mmprod_s1_1021"/>
            <p:cNvSpPr txBox="1">
              <a:spLocks noChangeArrowheads="1"/>
            </p:cNvSpPr>
            <p:nvPr>
              <p:custDataLst>
                <p:tags r:id="rId26"/>
              </p:custDataLst>
            </p:nvPr>
          </p:nvSpPr>
          <p:spPr bwMode="auto">
            <a:xfrm>
              <a:off x="976" y="1008"/>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it-IT" b="1">
                  <a:solidFill>
                    <a:srgbClr val="003366"/>
                  </a:solidFill>
                  <a:latin typeface="Times New Roman" pitchFamily="18" charset="0"/>
                </a:rPr>
                <a:t>2</a:t>
              </a:r>
              <a:endParaRPr lang="en-US" b="1">
                <a:solidFill>
                  <a:srgbClr val="003366"/>
                </a:solidFill>
                <a:latin typeface="Times New Roman" pitchFamily="18" charset="0"/>
              </a:endParaRPr>
            </a:p>
          </p:txBody>
        </p:sp>
        <p:pic>
          <p:nvPicPr>
            <p:cNvPr id="81940" name="mmprod_answer_input1010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079"/>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941" name="mmprod_answer10110"/>
          <p:cNvGrpSpPr>
            <a:grpSpLocks/>
          </p:cNvGrpSpPr>
          <p:nvPr>
            <p:custDataLst>
              <p:tags r:id="rId13"/>
            </p:custDataLst>
          </p:nvPr>
        </p:nvGrpSpPr>
        <p:grpSpPr bwMode="auto">
          <a:xfrm>
            <a:off x="685800" y="2209800"/>
            <a:ext cx="5756275" cy="427038"/>
            <a:chOff x="432" y="1392"/>
            <a:chExt cx="3626" cy="269"/>
          </a:xfrm>
        </p:grpSpPr>
        <p:sp>
          <p:nvSpPr>
            <p:cNvPr id="81942" name="mmprod_s2_1042"/>
            <p:cNvSpPr txBox="1">
              <a:spLocks noChangeArrowheads="1"/>
            </p:cNvSpPr>
            <p:nvPr>
              <p:custDataLst>
                <p:tags r:id="rId22"/>
              </p:custDataLst>
            </p:nvPr>
          </p:nvSpPr>
          <p:spPr bwMode="auto">
            <a:xfrm>
              <a:off x="688" y="1392"/>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t>B) </a:t>
              </a:r>
            </a:p>
          </p:txBody>
        </p:sp>
        <p:sp>
          <p:nvSpPr>
            <p:cNvPr id="81943" name="mmprod_s1_1022"/>
            <p:cNvSpPr txBox="1">
              <a:spLocks noChangeArrowheads="1"/>
            </p:cNvSpPr>
            <p:nvPr>
              <p:custDataLst>
                <p:tags r:id="rId23"/>
              </p:custDataLst>
            </p:nvPr>
          </p:nvSpPr>
          <p:spPr bwMode="auto">
            <a:xfrm>
              <a:off x="976" y="1392"/>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3366"/>
                  </a:solidFill>
                  <a:latin typeface="Times New Roman" pitchFamily="18" charset="0"/>
                </a:rPr>
                <a:t>3</a:t>
              </a:r>
            </a:p>
          </p:txBody>
        </p:sp>
        <p:pic>
          <p:nvPicPr>
            <p:cNvPr id="81944" name="mmprod_answer_input10110" descr="radio1"/>
            <p:cNvPicPr>
              <a:picLocks noChangeAspect="1" noChangeArrowheads="1"/>
            </p:cNvPicPr>
            <p:nvPr>
              <p:custDataLst>
                <p:tags r:id="rId2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463"/>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945" name="mmprod_answer10112"/>
          <p:cNvGrpSpPr>
            <a:grpSpLocks/>
          </p:cNvGrpSpPr>
          <p:nvPr>
            <p:custDataLst>
              <p:tags r:id="rId14"/>
            </p:custDataLst>
          </p:nvPr>
        </p:nvGrpSpPr>
        <p:grpSpPr bwMode="auto">
          <a:xfrm>
            <a:off x="673100" y="2846388"/>
            <a:ext cx="5756275" cy="427037"/>
            <a:chOff x="424" y="1793"/>
            <a:chExt cx="3626" cy="269"/>
          </a:xfrm>
        </p:grpSpPr>
        <p:sp>
          <p:nvSpPr>
            <p:cNvPr id="81946" name="mmprod_s2_1043"/>
            <p:cNvSpPr txBox="1">
              <a:spLocks noChangeArrowheads="1"/>
            </p:cNvSpPr>
            <p:nvPr>
              <p:custDataLst>
                <p:tags r:id="rId19"/>
              </p:custDataLst>
            </p:nvPr>
          </p:nvSpPr>
          <p:spPr bwMode="auto">
            <a:xfrm>
              <a:off x="680" y="1793"/>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t>C) </a:t>
              </a:r>
            </a:p>
          </p:txBody>
        </p:sp>
        <p:sp>
          <p:nvSpPr>
            <p:cNvPr id="81947" name="mmprod_s1_1023"/>
            <p:cNvSpPr txBox="1">
              <a:spLocks noChangeArrowheads="1"/>
            </p:cNvSpPr>
            <p:nvPr>
              <p:custDataLst>
                <p:tags r:id="rId20"/>
              </p:custDataLst>
            </p:nvPr>
          </p:nvSpPr>
          <p:spPr bwMode="auto">
            <a:xfrm>
              <a:off x="976" y="1793"/>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pt-BR" b="1">
                  <a:solidFill>
                    <a:srgbClr val="003366"/>
                  </a:solidFill>
                  <a:latin typeface="Times New Roman" pitchFamily="18" charset="0"/>
                </a:rPr>
                <a:t>4</a:t>
              </a:r>
              <a:endParaRPr lang="en-US" b="1" baseline="-25000">
                <a:solidFill>
                  <a:srgbClr val="003366"/>
                </a:solidFill>
                <a:latin typeface="Times New Roman" pitchFamily="18" charset="0"/>
              </a:endParaRPr>
            </a:p>
          </p:txBody>
        </p:sp>
        <p:pic>
          <p:nvPicPr>
            <p:cNvPr id="81948" name="mmprod_answer_input10112" descr="radio2"/>
            <p:cNvPicPr>
              <a:picLocks noChangeAspect="1" noChangeArrowheads="1"/>
            </p:cNvPicPr>
            <p:nvPr>
              <p:custDataLst>
                <p:tags r:id="rId21"/>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24" y="1864"/>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949" name="mmprod_answer10114"/>
          <p:cNvGrpSpPr>
            <a:grpSpLocks/>
          </p:cNvGrpSpPr>
          <p:nvPr>
            <p:custDataLst>
              <p:tags r:id="rId15"/>
            </p:custDataLst>
          </p:nvPr>
        </p:nvGrpSpPr>
        <p:grpSpPr bwMode="auto">
          <a:xfrm>
            <a:off x="685800" y="3429000"/>
            <a:ext cx="5756275" cy="427038"/>
            <a:chOff x="432" y="2160"/>
            <a:chExt cx="3626" cy="269"/>
          </a:xfrm>
        </p:grpSpPr>
        <p:sp>
          <p:nvSpPr>
            <p:cNvPr id="81950" name="mmprod_s2_1044"/>
            <p:cNvSpPr txBox="1">
              <a:spLocks noChangeArrowheads="1"/>
            </p:cNvSpPr>
            <p:nvPr>
              <p:custDataLst>
                <p:tags r:id="rId16"/>
              </p:custDataLst>
            </p:nvPr>
          </p:nvSpPr>
          <p:spPr bwMode="auto">
            <a:xfrm>
              <a:off x="688" y="2160"/>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t>D) </a:t>
              </a:r>
            </a:p>
          </p:txBody>
        </p:sp>
        <p:sp>
          <p:nvSpPr>
            <p:cNvPr id="81951" name="mmprod_s1_1024"/>
            <p:cNvSpPr txBox="1">
              <a:spLocks noChangeArrowheads="1"/>
            </p:cNvSpPr>
            <p:nvPr>
              <p:custDataLst>
                <p:tags r:id="rId17"/>
              </p:custDataLst>
            </p:nvPr>
          </p:nvSpPr>
          <p:spPr bwMode="auto">
            <a:xfrm>
              <a:off x="984" y="2160"/>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pt-BR" b="1">
                  <a:solidFill>
                    <a:srgbClr val="003366"/>
                  </a:solidFill>
                  <a:latin typeface="Times New Roman" pitchFamily="18" charset="0"/>
                </a:rPr>
                <a:t>5</a:t>
              </a:r>
              <a:endParaRPr lang="en-US" b="1">
                <a:solidFill>
                  <a:srgbClr val="003366"/>
                </a:solidFill>
                <a:latin typeface="Times New Roman" pitchFamily="18" charset="0"/>
              </a:endParaRPr>
            </a:p>
          </p:txBody>
        </p:sp>
        <p:pic>
          <p:nvPicPr>
            <p:cNvPr id="81952" name="mmprod_answer_input1011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223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7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75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75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75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75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75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7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animBg="1" autoUpdateAnimBg="0"/>
      <p:bldP spid="277508" grpId="0" animBg="1" autoUpdateAnimBg="0"/>
      <p:bldP spid="277509" grpId="0" animBg="1" autoUpdateAnimBg="0"/>
      <p:bldP spid="277510" grpId="0" animBg="1" autoUpdateAnimBg="0"/>
      <p:bldP spid="277511" grpId="0" animBg="1" autoUpdateAnimBg="0"/>
      <p:bldP spid="277512" grpId="0" animBg="1" autoUpdateAnimBg="0"/>
      <p:bldP spid="277513"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mmprod_title"/>
          <p:cNvSpPr>
            <a:spLocks noGrp="1" noChangeArrowheads="1"/>
          </p:cNvSpPr>
          <p:nvPr>
            <p:ph type="title" idx="4294967295"/>
            <p:custDataLst>
              <p:tags r:id="rId2"/>
            </p:custDataLst>
          </p:nvPr>
        </p:nvSpPr>
        <p:spPr>
          <a:xfrm>
            <a:off x="914400" y="304800"/>
            <a:ext cx="8229600" cy="1143000"/>
          </a:xfrm>
        </p:spPr>
        <p:txBody>
          <a:bodyPr lIns="0" tIns="0" rIns="0" bIns="0"/>
          <a:lstStyle/>
          <a:p>
            <a:pPr algn="l" eaLnBrk="1" hangingPunct="1"/>
            <a:r>
              <a:rPr lang="fr-FR" sz="2400" b="1" smtClean="0">
                <a:solidFill>
                  <a:srgbClr val="003366"/>
                </a:solidFill>
              </a:rPr>
              <a:t>Câu 6: </a:t>
            </a:r>
            <a:r>
              <a:rPr lang="en-US" sz="2400" b="1" smtClean="0">
                <a:solidFill>
                  <a:srgbClr val="003366"/>
                </a:solidFill>
              </a:rPr>
              <a:t>Để rửa lọ đựng anilin ta dùng</a:t>
            </a:r>
            <a:r>
              <a:rPr lang="fr-FR" sz="2400" b="1" smtClean="0">
                <a:solidFill>
                  <a:srgbClr val="003366"/>
                </a:solidFill>
              </a:rPr>
              <a:t>:</a:t>
            </a:r>
            <a:endParaRPr lang="en-US" sz="2400" b="1" smtClean="0">
              <a:solidFill>
                <a:srgbClr val="003366"/>
              </a:solidFill>
            </a:endParaRPr>
          </a:p>
        </p:txBody>
      </p:sp>
      <p:sp>
        <p:nvSpPr>
          <p:cNvPr id="279555"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79556" name="mmprod_feedback_7002"/>
          <p:cNvSpPr>
            <a:spLocks noChangeArrowheads="1"/>
          </p:cNvSpPr>
          <p:nvPr>
            <p:custDataLst>
              <p:tags r:id="rId4"/>
            </p:custDataLst>
          </p:nvPr>
        </p:nvSpPr>
        <p:spPr bwMode="auto">
          <a:xfrm>
            <a:off x="49831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79557"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79558"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79559" name="mmprod_feedback_7010"/>
          <p:cNvSpPr>
            <a:spLocks noChangeArrowheads="1"/>
          </p:cNvSpPr>
          <p:nvPr>
            <p:custDataLst>
              <p:tags r:id="rId7"/>
            </p:custDataLst>
          </p:nvPr>
        </p:nvSpPr>
        <p:spPr bwMode="auto">
          <a:xfrm>
            <a:off x="2559050" y="5638800"/>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79560"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79561"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5002" name="mmprod_Button104"/>
          <p:cNvGrpSpPr>
            <a:grpSpLocks/>
          </p:cNvGrpSpPr>
          <p:nvPr>
            <p:custDataLst>
              <p:tags r:id="rId10"/>
            </p:custDataLst>
          </p:nvPr>
        </p:nvGrpSpPr>
        <p:grpSpPr bwMode="auto">
          <a:xfrm>
            <a:off x="6307138" y="5718175"/>
            <a:ext cx="1371600" cy="457200"/>
            <a:chOff x="3973" y="3602"/>
            <a:chExt cx="721" cy="257"/>
          </a:xfrm>
        </p:grpSpPr>
        <p:sp>
          <p:nvSpPr>
            <p:cNvPr id="85003"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2800">
                  <a:solidFill>
                    <a:srgbClr val="FF0000"/>
                  </a:solidFill>
                </a:rPr>
                <a:t>Kiểm tra</a:t>
              </a:r>
            </a:p>
          </p:txBody>
        </p:sp>
        <p:sp>
          <p:nvSpPr>
            <p:cNvPr id="85004"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5005" name="mmprod_Button106"/>
          <p:cNvGrpSpPr>
            <a:grpSpLocks/>
          </p:cNvGrpSpPr>
          <p:nvPr>
            <p:custDataLst>
              <p:tags r:id="rId11"/>
            </p:custDataLst>
          </p:nvPr>
        </p:nvGrpSpPr>
        <p:grpSpPr bwMode="auto">
          <a:xfrm>
            <a:off x="7540625" y="5718175"/>
            <a:ext cx="1222375" cy="454025"/>
            <a:chOff x="4750" y="3602"/>
            <a:chExt cx="722" cy="257"/>
          </a:xfrm>
        </p:grpSpPr>
        <p:sp>
          <p:nvSpPr>
            <p:cNvPr id="85006"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2800">
                  <a:solidFill>
                    <a:srgbClr val="FF0000"/>
                  </a:solidFill>
                </a:rPr>
                <a:t>Làm lại</a:t>
              </a:r>
            </a:p>
          </p:txBody>
        </p:sp>
        <p:sp>
          <p:nvSpPr>
            <p:cNvPr id="85007"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5009" name="mmprod_answer10148"/>
          <p:cNvGrpSpPr>
            <a:grpSpLocks/>
          </p:cNvGrpSpPr>
          <p:nvPr>
            <p:custDataLst>
              <p:tags r:id="rId12"/>
            </p:custDataLst>
          </p:nvPr>
        </p:nvGrpSpPr>
        <p:grpSpPr bwMode="auto">
          <a:xfrm>
            <a:off x="685800" y="1676400"/>
            <a:ext cx="5756275" cy="427038"/>
            <a:chOff x="432" y="1056"/>
            <a:chExt cx="3626" cy="269"/>
          </a:xfrm>
        </p:grpSpPr>
        <p:sp>
          <p:nvSpPr>
            <p:cNvPr id="85010" name="mmprod_s2_1041"/>
            <p:cNvSpPr txBox="1">
              <a:spLocks noChangeArrowheads="1"/>
            </p:cNvSpPr>
            <p:nvPr>
              <p:custDataLst>
                <p:tags r:id="rId25"/>
              </p:custDataLst>
            </p:nvPr>
          </p:nvSpPr>
          <p:spPr bwMode="auto">
            <a:xfrm>
              <a:off x="688" y="1056"/>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A) </a:t>
              </a:r>
            </a:p>
          </p:txBody>
        </p:sp>
        <p:sp>
          <p:nvSpPr>
            <p:cNvPr id="85011" name="mmprod_s1_1021"/>
            <p:cNvSpPr txBox="1">
              <a:spLocks noChangeArrowheads="1"/>
            </p:cNvSpPr>
            <p:nvPr>
              <p:custDataLst>
                <p:tags r:id="rId26"/>
              </p:custDataLst>
            </p:nvPr>
          </p:nvSpPr>
          <p:spPr bwMode="auto">
            <a:xfrm>
              <a:off x="976" y="1056"/>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Nước</a:t>
              </a:r>
              <a:endParaRPr lang="en-US" sz="2400" b="1" baseline="-25000">
                <a:solidFill>
                  <a:srgbClr val="003366"/>
                </a:solidFill>
              </a:endParaRPr>
            </a:p>
          </p:txBody>
        </p:sp>
        <p:pic>
          <p:nvPicPr>
            <p:cNvPr id="85012" name="mmprod_answer_input1014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12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5013" name="mmprod_answer10150"/>
          <p:cNvGrpSpPr>
            <a:grpSpLocks/>
          </p:cNvGrpSpPr>
          <p:nvPr>
            <p:custDataLst>
              <p:tags r:id="rId13"/>
            </p:custDataLst>
          </p:nvPr>
        </p:nvGrpSpPr>
        <p:grpSpPr bwMode="auto">
          <a:xfrm>
            <a:off x="685800" y="2209800"/>
            <a:ext cx="5756275" cy="427038"/>
            <a:chOff x="432" y="1392"/>
            <a:chExt cx="3626" cy="269"/>
          </a:xfrm>
        </p:grpSpPr>
        <p:sp>
          <p:nvSpPr>
            <p:cNvPr id="85014" name="mmprod_s2_1042"/>
            <p:cNvSpPr txBox="1">
              <a:spLocks noChangeArrowheads="1"/>
            </p:cNvSpPr>
            <p:nvPr>
              <p:custDataLst>
                <p:tags r:id="rId22"/>
              </p:custDataLst>
            </p:nvPr>
          </p:nvSpPr>
          <p:spPr bwMode="auto">
            <a:xfrm>
              <a:off x="688" y="1392"/>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B</a:t>
              </a:r>
              <a:r>
                <a:rPr lang="en-US" sz="2400">
                  <a:solidFill>
                    <a:srgbClr val="003366"/>
                  </a:solidFill>
                </a:rPr>
                <a:t>) </a:t>
              </a:r>
            </a:p>
          </p:txBody>
        </p:sp>
        <p:sp>
          <p:nvSpPr>
            <p:cNvPr id="85015" name="mmprod_s1_1022"/>
            <p:cNvSpPr txBox="1">
              <a:spLocks noChangeArrowheads="1"/>
            </p:cNvSpPr>
            <p:nvPr>
              <p:custDataLst>
                <p:tags r:id="rId23"/>
              </p:custDataLst>
            </p:nvPr>
          </p:nvSpPr>
          <p:spPr bwMode="auto">
            <a:xfrm>
              <a:off x="976" y="1392"/>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Dung dịch HCl loãng</a:t>
              </a:r>
            </a:p>
          </p:txBody>
        </p:sp>
        <p:pic>
          <p:nvPicPr>
            <p:cNvPr id="85016" name="mmprod_answer_input10150" descr="radio2"/>
            <p:cNvPicPr>
              <a:picLocks noChangeAspect="1" noChangeArrowheads="1"/>
            </p:cNvPicPr>
            <p:nvPr>
              <p:custDataLst>
                <p:tags r:id="rId2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32" y="1463"/>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5017" name="mmprod_answer10152"/>
          <p:cNvGrpSpPr>
            <a:grpSpLocks/>
          </p:cNvGrpSpPr>
          <p:nvPr>
            <p:custDataLst>
              <p:tags r:id="rId14"/>
            </p:custDataLst>
          </p:nvPr>
        </p:nvGrpSpPr>
        <p:grpSpPr bwMode="auto">
          <a:xfrm>
            <a:off x="635000" y="2819400"/>
            <a:ext cx="5756275" cy="427038"/>
            <a:chOff x="400" y="1776"/>
            <a:chExt cx="3626" cy="269"/>
          </a:xfrm>
        </p:grpSpPr>
        <p:sp>
          <p:nvSpPr>
            <p:cNvPr id="85018" name="mmprod_s2_1043"/>
            <p:cNvSpPr txBox="1">
              <a:spLocks noChangeArrowheads="1"/>
            </p:cNvSpPr>
            <p:nvPr>
              <p:custDataLst>
                <p:tags r:id="rId19"/>
              </p:custDataLst>
            </p:nvPr>
          </p:nvSpPr>
          <p:spPr bwMode="auto">
            <a:xfrm>
              <a:off x="656" y="1776"/>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C)</a:t>
              </a:r>
              <a:r>
                <a:rPr lang="en-US" sz="2400">
                  <a:solidFill>
                    <a:srgbClr val="003366"/>
                  </a:solidFill>
                </a:rPr>
                <a:t> </a:t>
              </a:r>
            </a:p>
          </p:txBody>
        </p:sp>
        <p:sp>
          <p:nvSpPr>
            <p:cNvPr id="85019" name="mmprod_s1_1023"/>
            <p:cNvSpPr txBox="1">
              <a:spLocks noChangeArrowheads="1"/>
            </p:cNvSpPr>
            <p:nvPr>
              <p:custDataLst>
                <p:tags r:id="rId20"/>
              </p:custDataLst>
            </p:nvPr>
          </p:nvSpPr>
          <p:spPr bwMode="auto">
            <a:xfrm>
              <a:off x="952" y="1776"/>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Dung dịch NH</a:t>
              </a:r>
              <a:r>
                <a:rPr lang="en-US" sz="2400" b="1" baseline="-25000">
                  <a:solidFill>
                    <a:srgbClr val="003366"/>
                  </a:solidFill>
                </a:rPr>
                <a:t>3</a:t>
              </a:r>
              <a:r>
                <a:rPr lang="en-US" sz="2400" b="1">
                  <a:solidFill>
                    <a:srgbClr val="003366"/>
                  </a:solidFill>
                </a:rPr>
                <a:t> loãng</a:t>
              </a:r>
              <a:endParaRPr lang="en-US" sz="2400" b="1" baseline="-25000">
                <a:solidFill>
                  <a:srgbClr val="003366"/>
                </a:solidFill>
              </a:endParaRPr>
            </a:p>
          </p:txBody>
        </p:sp>
        <p:pic>
          <p:nvPicPr>
            <p:cNvPr id="85020" name="mmprod_answer_input10152" descr="radio1"/>
            <p:cNvPicPr>
              <a:picLocks noChangeAspect="1" noChangeArrowheads="1"/>
            </p:cNvPicPr>
            <p:nvPr>
              <p:custDataLst>
                <p:tags r:id="rId2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00" y="184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5021" name="mmprod_answer10154"/>
          <p:cNvGrpSpPr>
            <a:grpSpLocks/>
          </p:cNvGrpSpPr>
          <p:nvPr>
            <p:custDataLst>
              <p:tags r:id="rId15"/>
            </p:custDataLst>
          </p:nvPr>
        </p:nvGrpSpPr>
        <p:grpSpPr bwMode="auto">
          <a:xfrm>
            <a:off x="685800" y="3429000"/>
            <a:ext cx="5756275" cy="427038"/>
            <a:chOff x="432" y="2160"/>
            <a:chExt cx="3626" cy="269"/>
          </a:xfrm>
        </p:grpSpPr>
        <p:sp>
          <p:nvSpPr>
            <p:cNvPr id="85022" name="mmprod_s2_1044"/>
            <p:cNvSpPr txBox="1">
              <a:spLocks noChangeArrowheads="1"/>
            </p:cNvSpPr>
            <p:nvPr>
              <p:custDataLst>
                <p:tags r:id="rId16"/>
              </p:custDataLst>
            </p:nvPr>
          </p:nvSpPr>
          <p:spPr bwMode="auto">
            <a:xfrm>
              <a:off x="688" y="2160"/>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D) </a:t>
              </a:r>
            </a:p>
          </p:txBody>
        </p:sp>
        <p:sp>
          <p:nvSpPr>
            <p:cNvPr id="85023" name="mmprod_s1_1024"/>
            <p:cNvSpPr txBox="1">
              <a:spLocks noChangeArrowheads="1"/>
            </p:cNvSpPr>
            <p:nvPr>
              <p:custDataLst>
                <p:tags r:id="rId17"/>
              </p:custDataLst>
            </p:nvPr>
          </p:nvSpPr>
          <p:spPr bwMode="auto">
            <a:xfrm>
              <a:off x="984" y="2160"/>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Dung dịch NaOH loãng</a:t>
              </a:r>
              <a:endParaRPr lang="en-US" sz="2400" b="1" baseline="-25000">
                <a:solidFill>
                  <a:srgbClr val="003366"/>
                </a:solidFill>
              </a:endParaRPr>
            </a:p>
          </p:txBody>
        </p:sp>
        <p:pic>
          <p:nvPicPr>
            <p:cNvPr id="85024" name="mmprod_answer_input1015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223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95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95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95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95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95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956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7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autoUpdateAnimBg="0"/>
      <p:bldP spid="279556" grpId="0" animBg="1" autoUpdateAnimBg="0"/>
      <p:bldP spid="279557" grpId="0" animBg="1" autoUpdateAnimBg="0"/>
      <p:bldP spid="279558" grpId="0" animBg="1" autoUpdateAnimBg="0"/>
      <p:bldP spid="279559" grpId="0" animBg="1" autoUpdateAnimBg="0"/>
      <p:bldP spid="279560" grpId="0" animBg="1" autoUpdateAnimBg="0"/>
      <p:bldP spid="27956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mmprod_title"/>
          <p:cNvSpPr>
            <a:spLocks noGrp="1" noChangeArrowheads="1"/>
          </p:cNvSpPr>
          <p:nvPr>
            <p:ph type="title" idx="4294967295"/>
            <p:custDataLst>
              <p:tags r:id="rId2"/>
            </p:custDataLst>
          </p:nvPr>
        </p:nvSpPr>
        <p:spPr>
          <a:xfrm>
            <a:off x="0" y="381000"/>
            <a:ext cx="8229600" cy="1143000"/>
          </a:xfrm>
        </p:spPr>
        <p:txBody>
          <a:bodyPr lIns="0" tIns="0" rIns="0" bIns="0"/>
          <a:lstStyle/>
          <a:p>
            <a:pPr eaLnBrk="1" hangingPunct="1"/>
            <a:r>
              <a:rPr lang="en-US" sz="2400" b="1" smtClean="0">
                <a:solidFill>
                  <a:srgbClr val="003366"/>
                </a:solidFill>
              </a:rPr>
              <a:t>Câu 7: Sự sắp xếp nào theo trật tự tăng dần lực bazơ của các trường hợp chất sau đây đúng?</a:t>
            </a:r>
            <a:endParaRPr lang="en-US" sz="2400" b="1" baseline="-25000" smtClean="0">
              <a:solidFill>
                <a:srgbClr val="003366"/>
              </a:solidFill>
            </a:endParaRPr>
          </a:p>
        </p:txBody>
      </p:sp>
      <p:sp>
        <p:nvSpPr>
          <p:cNvPr id="281603"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81604" name="mmprod_feedback_7002"/>
          <p:cNvSpPr>
            <a:spLocks noChangeArrowheads="1"/>
          </p:cNvSpPr>
          <p:nvPr>
            <p:custDataLst>
              <p:tags r:id="rId4"/>
            </p:custDataLst>
          </p:nvPr>
        </p:nvSpPr>
        <p:spPr bwMode="auto">
          <a:xfrm>
            <a:off x="5029200" y="4572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81605"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81606"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81607" name="mmprod_feedback_7010"/>
          <p:cNvSpPr>
            <a:spLocks noChangeArrowheads="1"/>
          </p:cNvSpPr>
          <p:nvPr>
            <p:custDataLst>
              <p:tags r:id="rId7"/>
            </p:custDataLst>
          </p:nvPr>
        </p:nvSpPr>
        <p:spPr bwMode="auto">
          <a:xfrm>
            <a:off x="2514600" y="567372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81608"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81609"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6026" name="mmprod_Button104"/>
          <p:cNvGrpSpPr>
            <a:grpSpLocks/>
          </p:cNvGrpSpPr>
          <p:nvPr>
            <p:custDataLst>
              <p:tags r:id="rId10"/>
            </p:custDataLst>
          </p:nvPr>
        </p:nvGrpSpPr>
        <p:grpSpPr bwMode="auto">
          <a:xfrm>
            <a:off x="6307138" y="5718175"/>
            <a:ext cx="1144587" cy="407988"/>
            <a:chOff x="3973" y="3602"/>
            <a:chExt cx="721" cy="257"/>
          </a:xfrm>
        </p:grpSpPr>
        <p:sp>
          <p:nvSpPr>
            <p:cNvPr id="86027"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Kiểm tra</a:t>
              </a:r>
            </a:p>
          </p:txBody>
        </p:sp>
        <p:sp>
          <p:nvSpPr>
            <p:cNvPr id="86028"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6029" name="mmprod_Button106"/>
          <p:cNvGrpSpPr>
            <a:grpSpLocks/>
          </p:cNvGrpSpPr>
          <p:nvPr>
            <p:custDataLst>
              <p:tags r:id="rId11"/>
            </p:custDataLst>
          </p:nvPr>
        </p:nvGrpSpPr>
        <p:grpSpPr bwMode="auto">
          <a:xfrm>
            <a:off x="7540625" y="5718175"/>
            <a:ext cx="1146175" cy="407988"/>
            <a:chOff x="4750" y="3602"/>
            <a:chExt cx="722" cy="257"/>
          </a:xfrm>
        </p:grpSpPr>
        <p:sp>
          <p:nvSpPr>
            <p:cNvPr id="86030"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Làm lại</a:t>
              </a:r>
            </a:p>
          </p:txBody>
        </p:sp>
        <p:sp>
          <p:nvSpPr>
            <p:cNvPr id="86031"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6033" name="mmprod_answer10068"/>
          <p:cNvGrpSpPr>
            <a:grpSpLocks/>
          </p:cNvGrpSpPr>
          <p:nvPr>
            <p:custDataLst>
              <p:tags r:id="rId12"/>
            </p:custDataLst>
          </p:nvPr>
        </p:nvGrpSpPr>
        <p:grpSpPr bwMode="auto">
          <a:xfrm>
            <a:off x="685800" y="1676400"/>
            <a:ext cx="5756275" cy="427038"/>
            <a:chOff x="432" y="1056"/>
            <a:chExt cx="3626" cy="269"/>
          </a:xfrm>
        </p:grpSpPr>
        <p:sp>
          <p:nvSpPr>
            <p:cNvPr id="86034" name="mmprod_s2_1041"/>
            <p:cNvSpPr txBox="1">
              <a:spLocks noChangeArrowheads="1"/>
            </p:cNvSpPr>
            <p:nvPr>
              <p:custDataLst>
                <p:tags r:id="rId25"/>
              </p:custDataLst>
            </p:nvPr>
          </p:nvSpPr>
          <p:spPr bwMode="auto">
            <a:xfrm>
              <a:off x="688" y="1056"/>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t>A)</a:t>
              </a:r>
              <a:r>
                <a:rPr lang="en-US" sz="2400"/>
                <a:t> </a:t>
              </a:r>
            </a:p>
          </p:txBody>
        </p:sp>
        <p:sp>
          <p:nvSpPr>
            <p:cNvPr id="86035" name="mmprod_s1_1021"/>
            <p:cNvSpPr txBox="1">
              <a:spLocks noChangeArrowheads="1"/>
            </p:cNvSpPr>
            <p:nvPr>
              <p:custDataLst>
                <p:tags r:id="rId26"/>
              </p:custDataLst>
            </p:nvPr>
          </p:nvSpPr>
          <p:spPr bwMode="auto">
            <a:xfrm>
              <a:off x="976" y="1056"/>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C</a:t>
              </a:r>
              <a:r>
                <a:rPr lang="en-US" sz="2400" b="1" baseline="-25000">
                  <a:solidFill>
                    <a:srgbClr val="003366"/>
                  </a:solidFill>
                </a:rPr>
                <a:t>2</a:t>
              </a:r>
              <a:r>
                <a:rPr lang="en-US" sz="2400" b="1">
                  <a:solidFill>
                    <a:srgbClr val="003366"/>
                  </a:solidFill>
                </a:rPr>
                <a:t>H</a:t>
              </a:r>
              <a:r>
                <a:rPr lang="en-US" sz="2400" b="1" baseline="-25000">
                  <a:solidFill>
                    <a:srgbClr val="003366"/>
                  </a:solidFill>
                </a:rPr>
                <a:t>5</a:t>
              </a:r>
              <a:r>
                <a:rPr lang="en-US" sz="2400" b="1">
                  <a:solidFill>
                    <a:srgbClr val="003366"/>
                  </a:solidFill>
                </a:rPr>
                <a:t>NH</a:t>
              </a:r>
              <a:r>
                <a:rPr lang="en-US" sz="2400" b="1" baseline="-25000">
                  <a:solidFill>
                    <a:srgbClr val="003366"/>
                  </a:solidFill>
                </a:rPr>
                <a:t>2</a:t>
              </a:r>
              <a:r>
                <a:rPr lang="en-US" sz="2400" b="1">
                  <a:solidFill>
                    <a:srgbClr val="003366"/>
                  </a:solidFill>
                </a:rPr>
                <a:t>&lt; (CH</a:t>
              </a:r>
              <a:r>
                <a:rPr lang="en-US" sz="2400" b="1" baseline="-25000">
                  <a:solidFill>
                    <a:srgbClr val="003366"/>
                  </a:solidFill>
                </a:rPr>
                <a:t>3</a:t>
              </a:r>
              <a:r>
                <a:rPr lang="en-US" sz="2400" b="1">
                  <a:solidFill>
                    <a:srgbClr val="003366"/>
                  </a:solidFill>
                </a:rPr>
                <a:t>)</a:t>
              </a:r>
              <a:r>
                <a:rPr lang="en-US" sz="2400" b="1" baseline="-25000">
                  <a:solidFill>
                    <a:srgbClr val="003366"/>
                  </a:solidFill>
                </a:rPr>
                <a:t>2</a:t>
              </a:r>
              <a:r>
                <a:rPr lang="en-US" sz="2400" b="1">
                  <a:solidFill>
                    <a:srgbClr val="003366"/>
                  </a:solidFill>
                </a:rPr>
                <a:t>NH &lt; NH</a:t>
              </a:r>
              <a:r>
                <a:rPr lang="en-US" sz="2400" b="1" baseline="-25000">
                  <a:solidFill>
                    <a:srgbClr val="003366"/>
                  </a:solidFill>
                </a:rPr>
                <a:t>3</a:t>
              </a:r>
            </a:p>
          </p:txBody>
        </p:sp>
        <p:pic>
          <p:nvPicPr>
            <p:cNvPr id="86036" name="mmprod_answer_input1006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12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6037" name="mmprod_answer10070"/>
          <p:cNvGrpSpPr>
            <a:grpSpLocks/>
          </p:cNvGrpSpPr>
          <p:nvPr>
            <p:custDataLst>
              <p:tags r:id="rId13"/>
            </p:custDataLst>
          </p:nvPr>
        </p:nvGrpSpPr>
        <p:grpSpPr bwMode="auto">
          <a:xfrm>
            <a:off x="685800" y="2209800"/>
            <a:ext cx="5867400" cy="427038"/>
            <a:chOff x="432" y="1392"/>
            <a:chExt cx="3696" cy="269"/>
          </a:xfrm>
        </p:grpSpPr>
        <p:sp>
          <p:nvSpPr>
            <p:cNvPr id="86038" name="mmprod_s2_1042"/>
            <p:cNvSpPr txBox="1">
              <a:spLocks noChangeArrowheads="1"/>
            </p:cNvSpPr>
            <p:nvPr>
              <p:custDataLst>
                <p:tags r:id="rId22"/>
              </p:custDataLst>
            </p:nvPr>
          </p:nvSpPr>
          <p:spPr bwMode="auto">
            <a:xfrm>
              <a:off x="693" y="1392"/>
              <a:ext cx="29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t>B)</a:t>
              </a:r>
              <a:r>
                <a:rPr lang="en-US" sz="2400"/>
                <a:t> </a:t>
              </a:r>
            </a:p>
          </p:txBody>
        </p:sp>
        <p:sp>
          <p:nvSpPr>
            <p:cNvPr id="86039" name="mmprod_s1_1022"/>
            <p:cNvSpPr txBox="1">
              <a:spLocks noChangeArrowheads="1"/>
            </p:cNvSpPr>
            <p:nvPr>
              <p:custDataLst>
                <p:tags r:id="rId23"/>
              </p:custDataLst>
            </p:nvPr>
          </p:nvSpPr>
          <p:spPr bwMode="auto">
            <a:xfrm>
              <a:off x="987" y="1392"/>
              <a:ext cx="31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  NH</a:t>
              </a:r>
              <a:r>
                <a:rPr lang="en-US" sz="2400" b="1" baseline="-25000">
                  <a:solidFill>
                    <a:srgbClr val="003366"/>
                  </a:solidFill>
                </a:rPr>
                <a:t>3 </a:t>
              </a:r>
              <a:r>
                <a:rPr lang="en-US" sz="2400" b="1">
                  <a:solidFill>
                    <a:srgbClr val="003366"/>
                  </a:solidFill>
                </a:rPr>
                <a:t>&lt; C</a:t>
              </a:r>
              <a:r>
                <a:rPr lang="en-US" sz="2400" b="1" baseline="-25000">
                  <a:solidFill>
                    <a:srgbClr val="003366"/>
                  </a:solidFill>
                </a:rPr>
                <a:t>2</a:t>
              </a:r>
              <a:r>
                <a:rPr lang="en-US" sz="2400" b="1">
                  <a:solidFill>
                    <a:srgbClr val="003366"/>
                  </a:solidFill>
                </a:rPr>
                <a:t>H</a:t>
              </a:r>
              <a:r>
                <a:rPr lang="en-US" sz="2400" b="1" baseline="-25000">
                  <a:solidFill>
                    <a:srgbClr val="003366"/>
                  </a:solidFill>
                </a:rPr>
                <a:t>5</a:t>
              </a:r>
              <a:r>
                <a:rPr lang="en-US" sz="2400" b="1">
                  <a:solidFill>
                    <a:srgbClr val="003366"/>
                  </a:solidFill>
                </a:rPr>
                <a:t>NH</a:t>
              </a:r>
              <a:r>
                <a:rPr lang="en-US" sz="2400" b="1" baseline="-25000">
                  <a:solidFill>
                    <a:srgbClr val="003366"/>
                  </a:solidFill>
                </a:rPr>
                <a:t>2</a:t>
              </a:r>
              <a:r>
                <a:rPr lang="en-US" sz="2400" b="1">
                  <a:solidFill>
                    <a:srgbClr val="003366"/>
                  </a:solidFill>
                </a:rPr>
                <a:t>&lt; (CH</a:t>
              </a:r>
              <a:r>
                <a:rPr lang="en-US" sz="2400" b="1" baseline="-25000">
                  <a:solidFill>
                    <a:srgbClr val="003366"/>
                  </a:solidFill>
                </a:rPr>
                <a:t>3</a:t>
              </a:r>
              <a:r>
                <a:rPr lang="en-US" sz="2400" b="1">
                  <a:solidFill>
                    <a:srgbClr val="003366"/>
                  </a:solidFill>
                </a:rPr>
                <a:t>)</a:t>
              </a:r>
              <a:r>
                <a:rPr lang="en-US" sz="2400" b="1" baseline="-25000">
                  <a:solidFill>
                    <a:srgbClr val="003366"/>
                  </a:solidFill>
                </a:rPr>
                <a:t>2</a:t>
              </a:r>
              <a:r>
                <a:rPr lang="en-US" sz="2400" b="1">
                  <a:solidFill>
                    <a:srgbClr val="003366"/>
                  </a:solidFill>
                </a:rPr>
                <a:t>NH</a:t>
              </a:r>
            </a:p>
          </p:txBody>
        </p:sp>
        <p:pic>
          <p:nvPicPr>
            <p:cNvPr id="86040" name="mmprod_answer_input10070" descr="radio2"/>
            <p:cNvPicPr>
              <a:picLocks noChangeAspect="1" noChangeArrowheads="1"/>
            </p:cNvPicPr>
            <p:nvPr>
              <p:custDataLst>
                <p:tags r:id="rId2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32" y="1463"/>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6041" name="mmprod_answer10072"/>
          <p:cNvGrpSpPr>
            <a:grpSpLocks/>
          </p:cNvGrpSpPr>
          <p:nvPr>
            <p:custDataLst>
              <p:tags r:id="rId14"/>
            </p:custDataLst>
          </p:nvPr>
        </p:nvGrpSpPr>
        <p:grpSpPr bwMode="auto">
          <a:xfrm>
            <a:off x="685800" y="2819400"/>
            <a:ext cx="5756275" cy="427038"/>
            <a:chOff x="432" y="1776"/>
            <a:chExt cx="3626" cy="269"/>
          </a:xfrm>
        </p:grpSpPr>
        <p:sp>
          <p:nvSpPr>
            <p:cNvPr id="86042" name="mmprod_s2_1043"/>
            <p:cNvSpPr txBox="1">
              <a:spLocks noChangeArrowheads="1"/>
            </p:cNvSpPr>
            <p:nvPr>
              <p:custDataLst>
                <p:tags r:id="rId19"/>
              </p:custDataLst>
            </p:nvPr>
          </p:nvSpPr>
          <p:spPr bwMode="auto">
            <a:xfrm>
              <a:off x="688" y="1776"/>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t>C)</a:t>
              </a:r>
              <a:r>
                <a:rPr lang="en-US" sz="2400"/>
                <a:t> </a:t>
              </a:r>
            </a:p>
          </p:txBody>
        </p:sp>
        <p:sp>
          <p:nvSpPr>
            <p:cNvPr id="86043" name="mmprod_s1_1023"/>
            <p:cNvSpPr txBox="1">
              <a:spLocks noChangeArrowheads="1"/>
            </p:cNvSpPr>
            <p:nvPr>
              <p:custDataLst>
                <p:tags r:id="rId20"/>
              </p:custDataLst>
            </p:nvPr>
          </p:nvSpPr>
          <p:spPr bwMode="auto">
            <a:xfrm>
              <a:off x="984" y="1776"/>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NH</a:t>
              </a:r>
              <a:r>
                <a:rPr lang="en-US" sz="2400" b="1" baseline="-25000">
                  <a:solidFill>
                    <a:srgbClr val="003366"/>
                  </a:solidFill>
                </a:rPr>
                <a:t>3</a:t>
              </a:r>
              <a:r>
                <a:rPr lang="en-US" sz="2400" b="1">
                  <a:solidFill>
                    <a:srgbClr val="003366"/>
                  </a:solidFill>
                </a:rPr>
                <a:t> &lt; (CH</a:t>
              </a:r>
              <a:r>
                <a:rPr lang="en-US" sz="2400" b="1" baseline="-25000">
                  <a:solidFill>
                    <a:srgbClr val="003366"/>
                  </a:solidFill>
                </a:rPr>
                <a:t>3</a:t>
              </a:r>
              <a:r>
                <a:rPr lang="en-US" sz="2400" b="1">
                  <a:solidFill>
                    <a:srgbClr val="003366"/>
                  </a:solidFill>
                </a:rPr>
                <a:t>)</a:t>
              </a:r>
              <a:r>
                <a:rPr lang="en-US" sz="2400" b="1" baseline="-25000">
                  <a:solidFill>
                    <a:srgbClr val="003366"/>
                  </a:solidFill>
                </a:rPr>
                <a:t>2</a:t>
              </a:r>
              <a:r>
                <a:rPr lang="en-US" sz="2400" b="1">
                  <a:solidFill>
                    <a:srgbClr val="003366"/>
                  </a:solidFill>
                </a:rPr>
                <a:t>NH</a:t>
              </a:r>
              <a:r>
                <a:rPr lang="en-US" sz="2400"/>
                <a:t> </a:t>
              </a:r>
              <a:r>
                <a:rPr lang="en-US" sz="2400" b="1">
                  <a:solidFill>
                    <a:srgbClr val="003366"/>
                  </a:solidFill>
                </a:rPr>
                <a:t>&lt;</a:t>
              </a:r>
              <a:r>
                <a:rPr lang="en-US" sz="2400"/>
                <a:t> </a:t>
              </a:r>
              <a:r>
                <a:rPr lang="en-US" sz="2400" b="1">
                  <a:solidFill>
                    <a:srgbClr val="003366"/>
                  </a:solidFill>
                </a:rPr>
                <a:t>C</a:t>
              </a:r>
              <a:r>
                <a:rPr lang="en-US" sz="2400" b="1" baseline="-25000">
                  <a:solidFill>
                    <a:srgbClr val="003366"/>
                  </a:solidFill>
                </a:rPr>
                <a:t>2</a:t>
              </a:r>
              <a:r>
                <a:rPr lang="en-US" sz="2400" b="1">
                  <a:solidFill>
                    <a:srgbClr val="003366"/>
                  </a:solidFill>
                </a:rPr>
                <a:t>H</a:t>
              </a:r>
              <a:r>
                <a:rPr lang="en-US" sz="2400" b="1" baseline="-25000">
                  <a:solidFill>
                    <a:srgbClr val="003366"/>
                  </a:solidFill>
                </a:rPr>
                <a:t>5</a:t>
              </a:r>
              <a:r>
                <a:rPr lang="en-US" sz="2400" b="1">
                  <a:solidFill>
                    <a:srgbClr val="003366"/>
                  </a:solidFill>
                </a:rPr>
                <a:t>NH</a:t>
              </a:r>
              <a:r>
                <a:rPr lang="en-US" sz="2400" b="1" baseline="-25000">
                  <a:solidFill>
                    <a:srgbClr val="003366"/>
                  </a:solidFill>
                </a:rPr>
                <a:t>2</a:t>
              </a:r>
            </a:p>
          </p:txBody>
        </p:sp>
        <p:pic>
          <p:nvPicPr>
            <p:cNvPr id="86044" name="mmprod_answer_input10072" descr="radio1"/>
            <p:cNvPicPr>
              <a:picLocks noChangeAspect="1" noChangeArrowheads="1"/>
            </p:cNvPicPr>
            <p:nvPr>
              <p:custDataLst>
                <p:tags r:id="rId2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84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6045" name="mmprod_answer10074"/>
          <p:cNvGrpSpPr>
            <a:grpSpLocks/>
          </p:cNvGrpSpPr>
          <p:nvPr>
            <p:custDataLst>
              <p:tags r:id="rId15"/>
            </p:custDataLst>
          </p:nvPr>
        </p:nvGrpSpPr>
        <p:grpSpPr bwMode="auto">
          <a:xfrm>
            <a:off x="685800" y="3429000"/>
            <a:ext cx="5756275" cy="427038"/>
            <a:chOff x="432" y="2160"/>
            <a:chExt cx="3626" cy="269"/>
          </a:xfrm>
        </p:grpSpPr>
        <p:sp>
          <p:nvSpPr>
            <p:cNvPr id="86046" name="mmprod_s2_1044"/>
            <p:cNvSpPr txBox="1">
              <a:spLocks noChangeArrowheads="1"/>
            </p:cNvSpPr>
            <p:nvPr>
              <p:custDataLst>
                <p:tags r:id="rId16"/>
              </p:custDataLst>
            </p:nvPr>
          </p:nvSpPr>
          <p:spPr bwMode="auto">
            <a:xfrm>
              <a:off x="688" y="2160"/>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t>D) </a:t>
              </a:r>
            </a:p>
          </p:txBody>
        </p:sp>
        <p:sp>
          <p:nvSpPr>
            <p:cNvPr id="86047" name="mmprod_s1_1024"/>
            <p:cNvSpPr txBox="1">
              <a:spLocks noChangeArrowheads="1"/>
            </p:cNvSpPr>
            <p:nvPr>
              <p:custDataLst>
                <p:tags r:id="rId17"/>
              </p:custDataLst>
            </p:nvPr>
          </p:nvSpPr>
          <p:spPr bwMode="auto">
            <a:xfrm>
              <a:off x="984" y="2160"/>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2400" b="1">
                  <a:solidFill>
                    <a:srgbClr val="003366"/>
                  </a:solidFill>
                </a:rPr>
                <a:t>C</a:t>
              </a:r>
              <a:r>
                <a:rPr lang="en-US" sz="2400" b="1" baseline="-25000">
                  <a:solidFill>
                    <a:srgbClr val="003366"/>
                  </a:solidFill>
                </a:rPr>
                <a:t>2</a:t>
              </a:r>
              <a:r>
                <a:rPr lang="en-US" sz="2400" b="1">
                  <a:solidFill>
                    <a:srgbClr val="003366"/>
                  </a:solidFill>
                </a:rPr>
                <a:t>H</a:t>
              </a:r>
              <a:r>
                <a:rPr lang="en-US" sz="2400" b="1" baseline="-25000">
                  <a:solidFill>
                    <a:srgbClr val="003366"/>
                  </a:solidFill>
                </a:rPr>
                <a:t>5</a:t>
              </a:r>
              <a:r>
                <a:rPr lang="en-US" sz="2400" b="1">
                  <a:solidFill>
                    <a:srgbClr val="003366"/>
                  </a:solidFill>
                </a:rPr>
                <a:t>NH</a:t>
              </a:r>
              <a:r>
                <a:rPr lang="en-US" sz="2400" b="1" baseline="-25000">
                  <a:solidFill>
                    <a:srgbClr val="003366"/>
                  </a:solidFill>
                </a:rPr>
                <a:t>2</a:t>
              </a:r>
              <a:r>
                <a:rPr lang="en-US" sz="2400" b="1">
                  <a:solidFill>
                    <a:srgbClr val="003366"/>
                  </a:solidFill>
                </a:rPr>
                <a:t>&lt; NH</a:t>
              </a:r>
              <a:r>
                <a:rPr lang="en-US" sz="2400" b="1" baseline="-25000">
                  <a:solidFill>
                    <a:srgbClr val="003366"/>
                  </a:solidFill>
                </a:rPr>
                <a:t>3</a:t>
              </a:r>
              <a:r>
                <a:rPr lang="en-US" sz="2400" b="1">
                  <a:solidFill>
                    <a:srgbClr val="003366"/>
                  </a:solidFill>
                </a:rPr>
                <a:t> &lt;(CH</a:t>
              </a:r>
              <a:r>
                <a:rPr lang="en-US" sz="2400" b="1" baseline="-25000">
                  <a:solidFill>
                    <a:srgbClr val="003366"/>
                  </a:solidFill>
                </a:rPr>
                <a:t>3</a:t>
              </a:r>
              <a:r>
                <a:rPr lang="en-US" sz="2400" b="1">
                  <a:solidFill>
                    <a:srgbClr val="003366"/>
                  </a:solidFill>
                </a:rPr>
                <a:t>)</a:t>
              </a:r>
              <a:r>
                <a:rPr lang="en-US" sz="2400" b="1" baseline="-25000">
                  <a:solidFill>
                    <a:srgbClr val="003366"/>
                  </a:solidFill>
                </a:rPr>
                <a:t>2</a:t>
              </a:r>
              <a:r>
                <a:rPr lang="en-US" sz="2400" b="1">
                  <a:solidFill>
                    <a:srgbClr val="003366"/>
                  </a:solidFill>
                </a:rPr>
                <a:t>NH</a:t>
              </a:r>
            </a:p>
          </p:txBody>
        </p:sp>
        <p:pic>
          <p:nvPicPr>
            <p:cNvPr id="86048" name="mmprod_answer_input1007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223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1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1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16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16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16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16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autoUpdateAnimBg="0"/>
      <p:bldP spid="281604" grpId="0" animBg="1" autoUpdateAnimBg="0"/>
      <p:bldP spid="281605" grpId="0" animBg="1" autoUpdateAnimBg="0"/>
      <p:bldP spid="281606" grpId="0" animBg="1" autoUpdateAnimBg="0"/>
      <p:bldP spid="281607" grpId="0" animBg="1" autoUpdateAnimBg="0"/>
      <p:bldP spid="281608" grpId="0" animBg="1" autoUpdateAnimBg="0"/>
      <p:bldP spid="281609"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mmprod_title"/>
          <p:cNvSpPr>
            <a:spLocks noGrp="1" noChangeArrowheads="1"/>
          </p:cNvSpPr>
          <p:nvPr>
            <p:ph type="title" idx="4294967295"/>
            <p:custDataLst>
              <p:tags r:id="rId2"/>
            </p:custDataLst>
          </p:nvPr>
        </p:nvSpPr>
        <p:spPr>
          <a:xfrm>
            <a:off x="914400" y="381000"/>
            <a:ext cx="8229600" cy="1143000"/>
          </a:xfrm>
        </p:spPr>
        <p:txBody>
          <a:bodyPr lIns="0" tIns="0" rIns="0" bIns="0"/>
          <a:lstStyle/>
          <a:p>
            <a:pPr eaLnBrk="1" hangingPunct="1"/>
            <a:r>
              <a:rPr lang="en-US" sz="2400" b="1" smtClean="0">
                <a:solidFill>
                  <a:srgbClr val="003366"/>
                </a:solidFill>
              </a:rPr>
              <a:t>Câu 8: C</a:t>
            </a:r>
            <a:r>
              <a:rPr lang="en-US" sz="2400" b="1" baseline="-25000" smtClean="0">
                <a:solidFill>
                  <a:srgbClr val="003366"/>
                </a:solidFill>
              </a:rPr>
              <a:t>2</a:t>
            </a:r>
            <a:r>
              <a:rPr lang="en-US" sz="2400" b="1" smtClean="0">
                <a:solidFill>
                  <a:srgbClr val="003366"/>
                </a:solidFill>
              </a:rPr>
              <a:t>H</a:t>
            </a:r>
            <a:r>
              <a:rPr lang="en-US" sz="2400" b="1" baseline="-25000" smtClean="0">
                <a:solidFill>
                  <a:srgbClr val="003366"/>
                </a:solidFill>
              </a:rPr>
              <a:t>5</a:t>
            </a:r>
            <a:r>
              <a:rPr lang="en-US" sz="2400" b="1" smtClean="0">
                <a:solidFill>
                  <a:srgbClr val="003366"/>
                </a:solidFill>
              </a:rPr>
              <a:t>NH</a:t>
            </a:r>
            <a:r>
              <a:rPr lang="en-US" sz="2400" b="1" baseline="-25000" smtClean="0">
                <a:solidFill>
                  <a:srgbClr val="003366"/>
                </a:solidFill>
              </a:rPr>
              <a:t>2</a:t>
            </a:r>
            <a:r>
              <a:rPr lang="en-US" sz="2400" b="1" smtClean="0">
                <a:solidFill>
                  <a:srgbClr val="003366"/>
                </a:solidFill>
              </a:rPr>
              <a:t> trong nước </a:t>
            </a:r>
            <a:r>
              <a:rPr lang="en-US" sz="2400" b="1" u="sng" smtClean="0">
                <a:solidFill>
                  <a:srgbClr val="003366"/>
                </a:solidFill>
              </a:rPr>
              <a:t>không </a:t>
            </a:r>
            <a:r>
              <a:rPr lang="en-US" sz="2400" b="1" smtClean="0">
                <a:solidFill>
                  <a:srgbClr val="003366"/>
                </a:solidFill>
              </a:rPr>
              <a:t>phản ứng với chất nào trong số các chất sau?</a:t>
            </a:r>
            <a:endParaRPr lang="en-US" sz="2400" b="1" baseline="-25000" smtClean="0">
              <a:solidFill>
                <a:srgbClr val="003366"/>
              </a:solidFill>
            </a:endParaRPr>
          </a:p>
        </p:txBody>
      </p:sp>
      <p:sp>
        <p:nvSpPr>
          <p:cNvPr id="286723"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86724" name="mmprod_feedback_7002"/>
          <p:cNvSpPr>
            <a:spLocks noChangeArrowheads="1"/>
          </p:cNvSpPr>
          <p:nvPr>
            <p:custDataLst>
              <p:tags r:id="rId4"/>
            </p:custDataLst>
          </p:nvPr>
        </p:nvSpPr>
        <p:spPr bwMode="auto">
          <a:xfrm>
            <a:off x="5029200" y="4572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86725"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86726"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86727" name="mmprod_feedback_7010"/>
          <p:cNvSpPr>
            <a:spLocks noChangeArrowheads="1"/>
          </p:cNvSpPr>
          <p:nvPr>
            <p:custDataLst>
              <p:tags r:id="rId7"/>
            </p:custDataLst>
          </p:nvPr>
        </p:nvSpPr>
        <p:spPr bwMode="auto">
          <a:xfrm>
            <a:off x="2514600" y="567372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86728"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86729"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7050" name="mmprod_Button104"/>
          <p:cNvGrpSpPr>
            <a:grpSpLocks/>
          </p:cNvGrpSpPr>
          <p:nvPr>
            <p:custDataLst>
              <p:tags r:id="rId10"/>
            </p:custDataLst>
          </p:nvPr>
        </p:nvGrpSpPr>
        <p:grpSpPr bwMode="auto">
          <a:xfrm>
            <a:off x="6307138" y="5718175"/>
            <a:ext cx="1144587" cy="407988"/>
            <a:chOff x="3973" y="3602"/>
            <a:chExt cx="721" cy="257"/>
          </a:xfrm>
        </p:grpSpPr>
        <p:sp>
          <p:nvSpPr>
            <p:cNvPr id="87051"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Kiểm tra</a:t>
              </a:r>
            </a:p>
          </p:txBody>
        </p:sp>
        <p:sp>
          <p:nvSpPr>
            <p:cNvPr id="87052"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7053" name="mmprod_Button106"/>
          <p:cNvGrpSpPr>
            <a:grpSpLocks/>
          </p:cNvGrpSpPr>
          <p:nvPr>
            <p:custDataLst>
              <p:tags r:id="rId11"/>
            </p:custDataLst>
          </p:nvPr>
        </p:nvGrpSpPr>
        <p:grpSpPr bwMode="auto">
          <a:xfrm>
            <a:off x="7540625" y="5718175"/>
            <a:ext cx="1146175" cy="407988"/>
            <a:chOff x="4750" y="3602"/>
            <a:chExt cx="722" cy="257"/>
          </a:xfrm>
        </p:grpSpPr>
        <p:sp>
          <p:nvSpPr>
            <p:cNvPr id="87054"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Làm lại</a:t>
              </a:r>
            </a:p>
          </p:txBody>
        </p:sp>
        <p:sp>
          <p:nvSpPr>
            <p:cNvPr id="87055"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7057" name="mmprod_answer10068"/>
          <p:cNvGrpSpPr>
            <a:grpSpLocks/>
          </p:cNvGrpSpPr>
          <p:nvPr>
            <p:custDataLst>
              <p:tags r:id="rId12"/>
            </p:custDataLst>
          </p:nvPr>
        </p:nvGrpSpPr>
        <p:grpSpPr bwMode="auto">
          <a:xfrm>
            <a:off x="685800" y="1676400"/>
            <a:ext cx="5756275" cy="427038"/>
            <a:chOff x="432" y="1056"/>
            <a:chExt cx="3626" cy="269"/>
          </a:xfrm>
        </p:grpSpPr>
        <p:sp>
          <p:nvSpPr>
            <p:cNvPr id="87058" name="mmprod_s2_1041"/>
            <p:cNvSpPr txBox="1">
              <a:spLocks noChangeArrowheads="1"/>
            </p:cNvSpPr>
            <p:nvPr>
              <p:custDataLst>
                <p:tags r:id="rId25"/>
              </p:custDataLst>
            </p:nvPr>
          </p:nvSpPr>
          <p:spPr bwMode="auto">
            <a:xfrm>
              <a:off x="688" y="1056"/>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A)</a:t>
              </a:r>
              <a:r>
                <a:rPr lang="en-US"/>
                <a:t> </a:t>
              </a:r>
            </a:p>
          </p:txBody>
        </p:sp>
        <p:sp>
          <p:nvSpPr>
            <p:cNvPr id="87059" name="mmprod_s1_1021"/>
            <p:cNvSpPr txBox="1">
              <a:spLocks noChangeArrowheads="1"/>
            </p:cNvSpPr>
            <p:nvPr>
              <p:custDataLst>
                <p:tags r:id="rId26"/>
              </p:custDataLst>
            </p:nvPr>
          </p:nvSpPr>
          <p:spPr bwMode="auto">
            <a:xfrm>
              <a:off x="976" y="1056"/>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3366"/>
                  </a:solidFill>
                  <a:latin typeface="Times New Roman" pitchFamily="18" charset="0"/>
                </a:rPr>
                <a:t>  HCl</a:t>
              </a:r>
              <a:endParaRPr lang="en-US" b="1" baseline="-25000">
                <a:solidFill>
                  <a:srgbClr val="003366"/>
                </a:solidFill>
                <a:latin typeface="Times New Roman" pitchFamily="18" charset="0"/>
              </a:endParaRPr>
            </a:p>
          </p:txBody>
        </p:sp>
        <p:pic>
          <p:nvPicPr>
            <p:cNvPr id="87060" name="mmprod_answer_input1006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12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7061" name="mmprod_answer10070"/>
          <p:cNvGrpSpPr>
            <a:grpSpLocks/>
          </p:cNvGrpSpPr>
          <p:nvPr>
            <p:custDataLst>
              <p:tags r:id="rId13"/>
            </p:custDataLst>
          </p:nvPr>
        </p:nvGrpSpPr>
        <p:grpSpPr bwMode="auto">
          <a:xfrm>
            <a:off x="685800" y="2209800"/>
            <a:ext cx="5867400" cy="427038"/>
            <a:chOff x="432" y="1392"/>
            <a:chExt cx="3696" cy="269"/>
          </a:xfrm>
        </p:grpSpPr>
        <p:sp>
          <p:nvSpPr>
            <p:cNvPr id="87062" name="mmprod_s2_1042"/>
            <p:cNvSpPr txBox="1">
              <a:spLocks noChangeArrowheads="1"/>
            </p:cNvSpPr>
            <p:nvPr>
              <p:custDataLst>
                <p:tags r:id="rId22"/>
              </p:custDataLst>
            </p:nvPr>
          </p:nvSpPr>
          <p:spPr bwMode="auto">
            <a:xfrm>
              <a:off x="693" y="1392"/>
              <a:ext cx="29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B)</a:t>
              </a:r>
              <a:r>
                <a:rPr lang="en-US">
                  <a:latin typeface="Times New Roman" pitchFamily="18" charset="0"/>
                </a:rPr>
                <a:t> </a:t>
              </a:r>
            </a:p>
          </p:txBody>
        </p:sp>
        <p:sp>
          <p:nvSpPr>
            <p:cNvPr id="87063" name="mmprod_s1_1022"/>
            <p:cNvSpPr txBox="1">
              <a:spLocks noChangeArrowheads="1"/>
            </p:cNvSpPr>
            <p:nvPr>
              <p:custDataLst>
                <p:tags r:id="rId23"/>
              </p:custDataLst>
            </p:nvPr>
          </p:nvSpPr>
          <p:spPr bwMode="auto">
            <a:xfrm>
              <a:off x="987" y="1392"/>
              <a:ext cx="31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3366"/>
                  </a:solidFill>
                  <a:latin typeface="Times New Roman" pitchFamily="18" charset="0"/>
                </a:rPr>
                <a:t> </a:t>
              </a:r>
              <a:r>
                <a:rPr lang="en-US" b="1">
                  <a:solidFill>
                    <a:srgbClr val="003366"/>
                  </a:solidFill>
                </a:rPr>
                <a:t>NaOH</a:t>
              </a:r>
              <a:endParaRPr lang="en-US" b="1">
                <a:solidFill>
                  <a:srgbClr val="003366"/>
                </a:solidFill>
                <a:latin typeface="Times New Roman" pitchFamily="18" charset="0"/>
              </a:endParaRPr>
            </a:p>
          </p:txBody>
        </p:sp>
        <p:pic>
          <p:nvPicPr>
            <p:cNvPr id="87064" name="mmprod_answer_input10070" descr="radio2"/>
            <p:cNvPicPr>
              <a:picLocks noChangeAspect="1" noChangeArrowheads="1"/>
            </p:cNvPicPr>
            <p:nvPr>
              <p:custDataLst>
                <p:tags r:id="rId2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32" y="1463"/>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7065" name="mmprod_answer10072"/>
          <p:cNvGrpSpPr>
            <a:grpSpLocks/>
          </p:cNvGrpSpPr>
          <p:nvPr>
            <p:custDataLst>
              <p:tags r:id="rId14"/>
            </p:custDataLst>
          </p:nvPr>
        </p:nvGrpSpPr>
        <p:grpSpPr bwMode="auto">
          <a:xfrm>
            <a:off x="685800" y="2819400"/>
            <a:ext cx="5756275" cy="427038"/>
            <a:chOff x="432" y="1776"/>
            <a:chExt cx="3626" cy="269"/>
          </a:xfrm>
        </p:grpSpPr>
        <p:sp>
          <p:nvSpPr>
            <p:cNvPr id="87066" name="mmprod_s2_1043"/>
            <p:cNvSpPr txBox="1">
              <a:spLocks noChangeArrowheads="1"/>
            </p:cNvSpPr>
            <p:nvPr>
              <p:custDataLst>
                <p:tags r:id="rId19"/>
              </p:custDataLst>
            </p:nvPr>
          </p:nvSpPr>
          <p:spPr bwMode="auto">
            <a:xfrm>
              <a:off x="688" y="1776"/>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C)</a:t>
              </a:r>
              <a:r>
                <a:rPr lang="en-US">
                  <a:latin typeface="Times New Roman" pitchFamily="18" charset="0"/>
                </a:rPr>
                <a:t> </a:t>
              </a:r>
            </a:p>
          </p:txBody>
        </p:sp>
        <p:sp>
          <p:nvSpPr>
            <p:cNvPr id="87067" name="mmprod_s1_1023"/>
            <p:cNvSpPr txBox="1">
              <a:spLocks noChangeArrowheads="1"/>
            </p:cNvSpPr>
            <p:nvPr>
              <p:custDataLst>
                <p:tags r:id="rId20"/>
              </p:custDataLst>
            </p:nvPr>
          </p:nvSpPr>
          <p:spPr bwMode="auto">
            <a:xfrm>
              <a:off x="984" y="1776"/>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3366"/>
                  </a:solidFill>
                  <a:latin typeface="Times New Roman" pitchFamily="18" charset="0"/>
                </a:rPr>
                <a:t>H</a:t>
              </a:r>
              <a:r>
                <a:rPr lang="en-US" b="1" baseline="-25000">
                  <a:solidFill>
                    <a:srgbClr val="003366"/>
                  </a:solidFill>
                  <a:latin typeface="Times New Roman" pitchFamily="18" charset="0"/>
                </a:rPr>
                <a:t>2</a:t>
              </a:r>
              <a:r>
                <a:rPr lang="en-US" b="1">
                  <a:solidFill>
                    <a:srgbClr val="003366"/>
                  </a:solidFill>
                  <a:latin typeface="Times New Roman" pitchFamily="18" charset="0"/>
                </a:rPr>
                <a:t>SO</a:t>
              </a:r>
              <a:r>
                <a:rPr lang="en-US" b="1" baseline="-25000">
                  <a:solidFill>
                    <a:srgbClr val="003366"/>
                  </a:solidFill>
                  <a:latin typeface="Times New Roman" pitchFamily="18" charset="0"/>
                </a:rPr>
                <a:t>4</a:t>
              </a:r>
            </a:p>
          </p:txBody>
        </p:sp>
        <p:pic>
          <p:nvPicPr>
            <p:cNvPr id="87068" name="mmprod_answer_input10072" descr="radio1"/>
            <p:cNvPicPr>
              <a:picLocks noChangeAspect="1" noChangeArrowheads="1"/>
            </p:cNvPicPr>
            <p:nvPr>
              <p:custDataLst>
                <p:tags r:id="rId2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84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7069" name="mmprod_answer10074"/>
          <p:cNvGrpSpPr>
            <a:grpSpLocks/>
          </p:cNvGrpSpPr>
          <p:nvPr>
            <p:custDataLst>
              <p:tags r:id="rId15"/>
            </p:custDataLst>
          </p:nvPr>
        </p:nvGrpSpPr>
        <p:grpSpPr bwMode="auto">
          <a:xfrm>
            <a:off x="685800" y="3429000"/>
            <a:ext cx="5756275" cy="427038"/>
            <a:chOff x="432" y="2160"/>
            <a:chExt cx="3626" cy="269"/>
          </a:xfrm>
        </p:grpSpPr>
        <p:sp>
          <p:nvSpPr>
            <p:cNvPr id="87070" name="mmprod_s2_1044"/>
            <p:cNvSpPr txBox="1">
              <a:spLocks noChangeArrowheads="1"/>
            </p:cNvSpPr>
            <p:nvPr>
              <p:custDataLst>
                <p:tags r:id="rId16"/>
              </p:custDataLst>
            </p:nvPr>
          </p:nvSpPr>
          <p:spPr bwMode="auto">
            <a:xfrm>
              <a:off x="688" y="2160"/>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D) </a:t>
              </a:r>
            </a:p>
          </p:txBody>
        </p:sp>
        <p:sp>
          <p:nvSpPr>
            <p:cNvPr id="87071" name="mmprod_s1_1024"/>
            <p:cNvSpPr txBox="1">
              <a:spLocks noChangeArrowheads="1"/>
            </p:cNvSpPr>
            <p:nvPr>
              <p:custDataLst>
                <p:tags r:id="rId17"/>
              </p:custDataLst>
            </p:nvPr>
          </p:nvSpPr>
          <p:spPr bwMode="auto">
            <a:xfrm>
              <a:off x="984" y="2160"/>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solidFill>
                    <a:srgbClr val="003366"/>
                  </a:solidFill>
                  <a:latin typeface="Times New Roman" pitchFamily="18" charset="0"/>
                </a:rPr>
                <a:t>Quỳ tím</a:t>
              </a:r>
            </a:p>
          </p:txBody>
        </p:sp>
        <p:pic>
          <p:nvPicPr>
            <p:cNvPr id="87072" name="mmprod_answer_input1007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223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672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6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autoUpdateAnimBg="0"/>
      <p:bldP spid="286724" grpId="0" animBg="1" autoUpdateAnimBg="0"/>
      <p:bldP spid="286725" grpId="0" animBg="1" autoUpdateAnimBg="0"/>
      <p:bldP spid="286726" grpId="0" animBg="1" autoUpdateAnimBg="0"/>
      <p:bldP spid="286727" grpId="0" animBg="1" autoUpdateAnimBg="0"/>
      <p:bldP spid="286728" grpId="0" animBg="1" autoUpdateAnimBg="0"/>
      <p:bldP spid="286729"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mmprod_title"/>
          <p:cNvSpPr>
            <a:spLocks noGrp="1" noChangeArrowheads="1"/>
          </p:cNvSpPr>
          <p:nvPr>
            <p:ph type="title" idx="4294967295"/>
            <p:custDataLst>
              <p:tags r:id="rId2"/>
            </p:custDataLst>
          </p:nvPr>
        </p:nvSpPr>
        <p:spPr>
          <a:xfrm>
            <a:off x="914400" y="533400"/>
            <a:ext cx="8229600" cy="1295400"/>
          </a:xfrm>
        </p:spPr>
        <p:txBody>
          <a:bodyPr lIns="0" tIns="0" rIns="0" bIns="0"/>
          <a:lstStyle/>
          <a:p>
            <a:pPr eaLnBrk="1" hangingPunct="1"/>
            <a:r>
              <a:rPr lang="en-US" sz="2400" b="1" smtClean="0">
                <a:solidFill>
                  <a:srgbClr val="003366"/>
                </a:solidFill>
              </a:rPr>
              <a:t>Câu 9: Cho 8,85g một amin đơn chức X tác dụng với dung dịch HCl dư, thu được dung dịch chứa 14,325g muối. Công thức phân tử của X là?</a:t>
            </a:r>
            <a:r>
              <a:rPr lang="en-US" sz="2400" smtClean="0">
                <a:solidFill>
                  <a:srgbClr val="003366"/>
                </a:solidFill>
              </a:rPr>
              <a:t> </a:t>
            </a:r>
          </a:p>
        </p:txBody>
      </p:sp>
      <p:sp>
        <p:nvSpPr>
          <p:cNvPr id="288771"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88772" name="mmprod_feedback_7002"/>
          <p:cNvSpPr>
            <a:spLocks noChangeArrowheads="1"/>
          </p:cNvSpPr>
          <p:nvPr>
            <p:custDataLst>
              <p:tags r:id="rId4"/>
            </p:custDataLst>
          </p:nvPr>
        </p:nvSpPr>
        <p:spPr bwMode="auto">
          <a:xfrm>
            <a:off x="5029200" y="4572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88773"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88774"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88775" name="mmprod_feedback_7010"/>
          <p:cNvSpPr>
            <a:spLocks noChangeArrowheads="1"/>
          </p:cNvSpPr>
          <p:nvPr>
            <p:custDataLst>
              <p:tags r:id="rId7"/>
            </p:custDataLst>
          </p:nvPr>
        </p:nvSpPr>
        <p:spPr bwMode="auto">
          <a:xfrm>
            <a:off x="2514600" y="567372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88776"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88777"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8074" name="mmprod_Button104"/>
          <p:cNvGrpSpPr>
            <a:grpSpLocks/>
          </p:cNvGrpSpPr>
          <p:nvPr>
            <p:custDataLst>
              <p:tags r:id="rId10"/>
            </p:custDataLst>
          </p:nvPr>
        </p:nvGrpSpPr>
        <p:grpSpPr bwMode="auto">
          <a:xfrm>
            <a:off x="6307138" y="5718175"/>
            <a:ext cx="1144587" cy="407988"/>
            <a:chOff x="3973" y="3602"/>
            <a:chExt cx="721" cy="257"/>
          </a:xfrm>
        </p:grpSpPr>
        <p:sp>
          <p:nvSpPr>
            <p:cNvPr id="88075"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Kiểm tra</a:t>
              </a:r>
            </a:p>
          </p:txBody>
        </p:sp>
        <p:sp>
          <p:nvSpPr>
            <p:cNvPr id="88076"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8077" name="mmprod_Button106"/>
          <p:cNvGrpSpPr>
            <a:grpSpLocks/>
          </p:cNvGrpSpPr>
          <p:nvPr>
            <p:custDataLst>
              <p:tags r:id="rId11"/>
            </p:custDataLst>
          </p:nvPr>
        </p:nvGrpSpPr>
        <p:grpSpPr bwMode="auto">
          <a:xfrm>
            <a:off x="7540625" y="5718175"/>
            <a:ext cx="1146175" cy="407988"/>
            <a:chOff x="4750" y="3602"/>
            <a:chExt cx="722" cy="257"/>
          </a:xfrm>
        </p:grpSpPr>
        <p:sp>
          <p:nvSpPr>
            <p:cNvPr id="88078"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Làm lại</a:t>
              </a:r>
            </a:p>
          </p:txBody>
        </p:sp>
        <p:sp>
          <p:nvSpPr>
            <p:cNvPr id="88079"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8081" name="mmprod_answer10068"/>
          <p:cNvGrpSpPr>
            <a:grpSpLocks/>
          </p:cNvGrpSpPr>
          <p:nvPr>
            <p:custDataLst>
              <p:tags r:id="rId12"/>
            </p:custDataLst>
          </p:nvPr>
        </p:nvGrpSpPr>
        <p:grpSpPr bwMode="auto">
          <a:xfrm>
            <a:off x="685800" y="1905000"/>
            <a:ext cx="5756275" cy="427038"/>
            <a:chOff x="432" y="1200"/>
            <a:chExt cx="3626" cy="269"/>
          </a:xfrm>
        </p:grpSpPr>
        <p:sp>
          <p:nvSpPr>
            <p:cNvPr id="88082" name="mmprod_s2_1041"/>
            <p:cNvSpPr txBox="1">
              <a:spLocks noChangeArrowheads="1"/>
            </p:cNvSpPr>
            <p:nvPr>
              <p:custDataLst>
                <p:tags r:id="rId25"/>
              </p:custDataLst>
            </p:nvPr>
          </p:nvSpPr>
          <p:spPr bwMode="auto">
            <a:xfrm>
              <a:off x="688" y="120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A)</a:t>
              </a:r>
              <a:r>
                <a:rPr lang="en-US"/>
                <a:t> </a:t>
              </a:r>
            </a:p>
          </p:txBody>
        </p:sp>
        <p:sp>
          <p:nvSpPr>
            <p:cNvPr id="88083" name="mmprod_s1_1021"/>
            <p:cNvSpPr txBox="1">
              <a:spLocks noChangeArrowheads="1"/>
            </p:cNvSpPr>
            <p:nvPr>
              <p:custDataLst>
                <p:tags r:id="rId26"/>
              </p:custDataLst>
            </p:nvPr>
          </p:nvSpPr>
          <p:spPr bwMode="auto">
            <a:xfrm>
              <a:off x="976" y="1200"/>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20000"/>
                </a:spcBef>
                <a:buFont typeface="Wingdings" pitchFamily="2" charset="2"/>
                <a:buNone/>
              </a:pPr>
              <a:r>
                <a:rPr lang="en-US">
                  <a:solidFill>
                    <a:srgbClr val="003366"/>
                  </a:solidFill>
                </a:rPr>
                <a:t> CH</a:t>
              </a:r>
              <a:r>
                <a:rPr lang="en-US" baseline="-25000">
                  <a:solidFill>
                    <a:srgbClr val="003366"/>
                  </a:solidFill>
                </a:rPr>
                <a:t>5</a:t>
              </a:r>
              <a:r>
                <a:rPr lang="en-US">
                  <a:solidFill>
                    <a:srgbClr val="003366"/>
                  </a:solidFill>
                </a:rPr>
                <a:t>N</a:t>
              </a:r>
            </a:p>
          </p:txBody>
        </p:sp>
        <p:pic>
          <p:nvPicPr>
            <p:cNvPr id="88084" name="mmprod_answer_input1006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27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8085" name="mmprod_answer10070"/>
          <p:cNvGrpSpPr>
            <a:grpSpLocks/>
          </p:cNvGrpSpPr>
          <p:nvPr>
            <p:custDataLst>
              <p:tags r:id="rId13"/>
            </p:custDataLst>
          </p:nvPr>
        </p:nvGrpSpPr>
        <p:grpSpPr bwMode="auto">
          <a:xfrm>
            <a:off x="647700" y="2514600"/>
            <a:ext cx="5867400" cy="427038"/>
            <a:chOff x="408" y="1584"/>
            <a:chExt cx="3696" cy="269"/>
          </a:xfrm>
        </p:grpSpPr>
        <p:sp>
          <p:nvSpPr>
            <p:cNvPr id="88086" name="mmprod_s2_1042"/>
            <p:cNvSpPr txBox="1">
              <a:spLocks noChangeArrowheads="1"/>
            </p:cNvSpPr>
            <p:nvPr>
              <p:custDataLst>
                <p:tags r:id="rId22"/>
              </p:custDataLst>
            </p:nvPr>
          </p:nvSpPr>
          <p:spPr bwMode="auto">
            <a:xfrm>
              <a:off x="669" y="1584"/>
              <a:ext cx="29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B)</a:t>
              </a:r>
              <a:r>
                <a:rPr lang="en-US">
                  <a:latin typeface="Times New Roman" pitchFamily="18" charset="0"/>
                </a:rPr>
                <a:t> </a:t>
              </a:r>
            </a:p>
          </p:txBody>
        </p:sp>
        <p:sp>
          <p:nvSpPr>
            <p:cNvPr id="88087" name="mmprod_s1_1022"/>
            <p:cNvSpPr txBox="1">
              <a:spLocks noChangeArrowheads="1"/>
            </p:cNvSpPr>
            <p:nvPr>
              <p:custDataLst>
                <p:tags r:id="rId23"/>
              </p:custDataLst>
            </p:nvPr>
          </p:nvSpPr>
          <p:spPr bwMode="auto">
            <a:xfrm>
              <a:off x="963" y="1584"/>
              <a:ext cx="31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rPr>
                <a:t> C</a:t>
              </a:r>
              <a:r>
                <a:rPr lang="en-US" baseline="-25000">
                  <a:solidFill>
                    <a:srgbClr val="003366"/>
                  </a:solidFill>
                </a:rPr>
                <a:t>2</a:t>
              </a:r>
              <a:r>
                <a:rPr lang="en-US">
                  <a:solidFill>
                    <a:srgbClr val="003366"/>
                  </a:solidFill>
                </a:rPr>
                <a:t>H</a:t>
              </a:r>
              <a:r>
                <a:rPr lang="en-US" baseline="-25000">
                  <a:solidFill>
                    <a:srgbClr val="003366"/>
                  </a:solidFill>
                </a:rPr>
                <a:t>7</a:t>
              </a:r>
              <a:r>
                <a:rPr lang="en-US">
                  <a:solidFill>
                    <a:srgbClr val="003366"/>
                  </a:solidFill>
                </a:rPr>
                <a:t>N</a:t>
              </a:r>
            </a:p>
          </p:txBody>
        </p:sp>
        <p:pic>
          <p:nvPicPr>
            <p:cNvPr id="88088" name="mmprod_answer_input10070" descr="radio1"/>
            <p:cNvPicPr>
              <a:picLocks noChangeAspect="1" noChangeArrowheads="1"/>
            </p:cNvPicPr>
            <p:nvPr>
              <p:custDataLst>
                <p:tags r:id="rId2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08" y="1655"/>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8089" name="mmprod_answer10072"/>
          <p:cNvGrpSpPr>
            <a:grpSpLocks/>
          </p:cNvGrpSpPr>
          <p:nvPr>
            <p:custDataLst>
              <p:tags r:id="rId14"/>
            </p:custDataLst>
          </p:nvPr>
        </p:nvGrpSpPr>
        <p:grpSpPr bwMode="auto">
          <a:xfrm>
            <a:off x="609600" y="2971800"/>
            <a:ext cx="5756275" cy="427038"/>
            <a:chOff x="384" y="1872"/>
            <a:chExt cx="3626" cy="269"/>
          </a:xfrm>
        </p:grpSpPr>
        <p:sp>
          <p:nvSpPr>
            <p:cNvPr id="88090" name="mmprod_s2_1043"/>
            <p:cNvSpPr txBox="1">
              <a:spLocks noChangeArrowheads="1"/>
            </p:cNvSpPr>
            <p:nvPr>
              <p:custDataLst>
                <p:tags r:id="rId19"/>
              </p:custDataLst>
            </p:nvPr>
          </p:nvSpPr>
          <p:spPr bwMode="auto">
            <a:xfrm>
              <a:off x="640" y="1872"/>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C)</a:t>
              </a:r>
              <a:r>
                <a:rPr lang="en-US">
                  <a:latin typeface="Times New Roman" pitchFamily="18" charset="0"/>
                </a:rPr>
                <a:t> </a:t>
              </a:r>
            </a:p>
          </p:txBody>
        </p:sp>
        <p:sp>
          <p:nvSpPr>
            <p:cNvPr id="88091" name="mmprod_s1_1023"/>
            <p:cNvSpPr txBox="1">
              <a:spLocks noChangeArrowheads="1"/>
            </p:cNvSpPr>
            <p:nvPr>
              <p:custDataLst>
                <p:tags r:id="rId20"/>
              </p:custDataLst>
            </p:nvPr>
          </p:nvSpPr>
          <p:spPr bwMode="auto">
            <a:xfrm>
              <a:off x="936" y="1872"/>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rPr>
                <a:t> C</a:t>
              </a:r>
              <a:r>
                <a:rPr lang="en-US" baseline="-25000">
                  <a:solidFill>
                    <a:srgbClr val="003366"/>
                  </a:solidFill>
                </a:rPr>
                <a:t>3</a:t>
              </a:r>
              <a:r>
                <a:rPr lang="en-US">
                  <a:solidFill>
                    <a:srgbClr val="003366"/>
                  </a:solidFill>
                </a:rPr>
                <a:t>H</a:t>
              </a:r>
              <a:r>
                <a:rPr lang="en-US" baseline="-25000">
                  <a:solidFill>
                    <a:srgbClr val="003366"/>
                  </a:solidFill>
                </a:rPr>
                <a:t>9</a:t>
              </a:r>
              <a:r>
                <a:rPr lang="en-US">
                  <a:solidFill>
                    <a:srgbClr val="003366"/>
                  </a:solidFill>
                </a:rPr>
                <a:t>N</a:t>
              </a:r>
            </a:p>
          </p:txBody>
        </p:sp>
        <p:pic>
          <p:nvPicPr>
            <p:cNvPr id="88092" name="mmprod_answer_input10072" descr="radio2"/>
            <p:cNvPicPr>
              <a:picLocks noChangeAspect="1" noChangeArrowheads="1"/>
            </p:cNvPicPr>
            <p:nvPr>
              <p:custDataLst>
                <p:tags r:id="rId21"/>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384" y="1943"/>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8093" name="mmprod_answer10074"/>
          <p:cNvGrpSpPr>
            <a:grpSpLocks/>
          </p:cNvGrpSpPr>
          <p:nvPr>
            <p:custDataLst>
              <p:tags r:id="rId15"/>
            </p:custDataLst>
          </p:nvPr>
        </p:nvGrpSpPr>
        <p:grpSpPr bwMode="auto">
          <a:xfrm>
            <a:off x="628650" y="3581400"/>
            <a:ext cx="5756275" cy="427038"/>
            <a:chOff x="396" y="2256"/>
            <a:chExt cx="3626" cy="269"/>
          </a:xfrm>
        </p:grpSpPr>
        <p:sp>
          <p:nvSpPr>
            <p:cNvPr id="88094" name="mmprod_s2_1044"/>
            <p:cNvSpPr txBox="1">
              <a:spLocks noChangeArrowheads="1"/>
            </p:cNvSpPr>
            <p:nvPr>
              <p:custDataLst>
                <p:tags r:id="rId16"/>
              </p:custDataLst>
            </p:nvPr>
          </p:nvSpPr>
          <p:spPr bwMode="auto">
            <a:xfrm>
              <a:off x="652" y="2256"/>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D) </a:t>
              </a:r>
            </a:p>
          </p:txBody>
        </p:sp>
        <p:sp>
          <p:nvSpPr>
            <p:cNvPr id="88095" name="mmprod_s1_1024"/>
            <p:cNvSpPr txBox="1">
              <a:spLocks noChangeArrowheads="1"/>
            </p:cNvSpPr>
            <p:nvPr>
              <p:custDataLst>
                <p:tags r:id="rId17"/>
              </p:custDataLst>
            </p:nvPr>
          </p:nvSpPr>
          <p:spPr bwMode="auto">
            <a:xfrm>
              <a:off x="948" y="2256"/>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rPr>
                <a:t>C</a:t>
              </a:r>
              <a:r>
                <a:rPr lang="en-US" baseline="-25000">
                  <a:solidFill>
                    <a:srgbClr val="003366"/>
                  </a:solidFill>
                </a:rPr>
                <a:t>3</a:t>
              </a:r>
              <a:r>
                <a:rPr lang="en-US">
                  <a:solidFill>
                    <a:srgbClr val="003366"/>
                  </a:solidFill>
                </a:rPr>
                <a:t>H</a:t>
              </a:r>
              <a:r>
                <a:rPr lang="en-US" baseline="-25000">
                  <a:solidFill>
                    <a:srgbClr val="003366"/>
                  </a:solidFill>
                </a:rPr>
                <a:t>7</a:t>
              </a:r>
              <a:r>
                <a:rPr lang="en-US">
                  <a:solidFill>
                    <a:srgbClr val="003366"/>
                  </a:solidFill>
                </a:rPr>
                <a:t>N</a:t>
              </a:r>
              <a:endParaRPr lang="en-US" b="1">
                <a:solidFill>
                  <a:srgbClr val="003366"/>
                </a:solidFill>
                <a:latin typeface="Times New Roman" pitchFamily="18" charset="0"/>
              </a:endParaRPr>
            </a:p>
          </p:txBody>
        </p:sp>
        <p:pic>
          <p:nvPicPr>
            <p:cNvPr id="88096" name="mmprod_answer_input1007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396" y="232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87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87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87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87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87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87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87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animBg="1" autoUpdateAnimBg="0"/>
      <p:bldP spid="288772" grpId="0" animBg="1" autoUpdateAnimBg="0"/>
      <p:bldP spid="288773" grpId="0" animBg="1" autoUpdateAnimBg="0"/>
      <p:bldP spid="288774" grpId="0" animBg="1" autoUpdateAnimBg="0"/>
      <p:bldP spid="288775" grpId="0" animBg="1" autoUpdateAnimBg="0"/>
      <p:bldP spid="288776" grpId="0" animBg="1" autoUpdateAnimBg="0"/>
      <p:bldP spid="28877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AutoShape 3">
            <a:hlinkClick r:id="rId3" action="ppaction://hlinksldjump"/>
          </p:cNvPr>
          <p:cNvSpPr>
            <a:spLocks noChangeArrowheads="1"/>
          </p:cNvSpPr>
          <p:nvPr/>
        </p:nvSpPr>
        <p:spPr bwMode="auto">
          <a:xfrm>
            <a:off x="8382000" y="2133600"/>
            <a:ext cx="228600" cy="217488"/>
          </a:xfrm>
          <a:prstGeom prst="star5">
            <a:avLst/>
          </a:prstGeom>
          <a:solidFill>
            <a:schemeClr val="accent1"/>
          </a:solidFill>
          <a:ln w="12700">
            <a:solidFill>
              <a:srgbClr val="F4FDA1"/>
            </a:solidFill>
            <a:miter lim="800000"/>
            <a:headEnd/>
            <a:tailEnd/>
          </a:ln>
          <a:effectLst/>
        </p:spPr>
        <p:txBody>
          <a:bodyPr wrap="none" anchor="ctr"/>
          <a:lstStyle/>
          <a:p>
            <a:pPr>
              <a:defRPr/>
            </a:pPr>
            <a:endParaRPr lang="en-US" sz="2800"/>
          </a:p>
        </p:txBody>
      </p:sp>
      <p:sp>
        <p:nvSpPr>
          <p:cNvPr id="219140" name="AutoShape 4">
            <a:hlinkClick r:id="rId4" action="ppaction://hlinksldjump"/>
          </p:cNvPr>
          <p:cNvSpPr>
            <a:spLocks noChangeArrowheads="1"/>
          </p:cNvSpPr>
          <p:nvPr/>
        </p:nvSpPr>
        <p:spPr bwMode="auto">
          <a:xfrm>
            <a:off x="8283575" y="3776663"/>
            <a:ext cx="228600" cy="217487"/>
          </a:xfrm>
          <a:prstGeom prst="star5">
            <a:avLst/>
          </a:prstGeom>
          <a:solidFill>
            <a:schemeClr val="accent1"/>
          </a:solidFill>
          <a:ln w="12700">
            <a:solidFill>
              <a:srgbClr val="F4FDA1"/>
            </a:solidFill>
            <a:miter lim="800000"/>
            <a:headEnd/>
            <a:tailEnd/>
          </a:ln>
          <a:effectLst/>
        </p:spPr>
        <p:txBody>
          <a:bodyPr wrap="none" anchor="ctr"/>
          <a:lstStyle/>
          <a:p>
            <a:pPr>
              <a:defRPr/>
            </a:pPr>
            <a:endParaRPr lang="en-US" sz="2800"/>
          </a:p>
        </p:txBody>
      </p:sp>
      <p:sp>
        <p:nvSpPr>
          <p:cNvPr id="219141" name="AutoShape 5">
            <a:hlinkClick r:id="rId5" action="ppaction://hlinksldjump"/>
          </p:cNvPr>
          <p:cNvSpPr>
            <a:spLocks noChangeArrowheads="1"/>
          </p:cNvSpPr>
          <p:nvPr/>
        </p:nvSpPr>
        <p:spPr bwMode="auto">
          <a:xfrm>
            <a:off x="8305800" y="5551488"/>
            <a:ext cx="228600" cy="217487"/>
          </a:xfrm>
          <a:prstGeom prst="star5">
            <a:avLst/>
          </a:prstGeom>
          <a:solidFill>
            <a:schemeClr val="accent1"/>
          </a:solidFill>
          <a:ln w="12700">
            <a:solidFill>
              <a:srgbClr val="F4FDA1"/>
            </a:solidFill>
            <a:miter lim="800000"/>
            <a:headEnd/>
            <a:tailEnd/>
          </a:ln>
          <a:effectLst/>
        </p:spPr>
        <p:txBody>
          <a:bodyPr wrap="none" anchor="ctr"/>
          <a:lstStyle/>
          <a:p>
            <a:pPr>
              <a:defRPr/>
            </a:pPr>
            <a:endParaRPr lang="en-US" sz="2800"/>
          </a:p>
        </p:txBody>
      </p:sp>
      <p:sp>
        <p:nvSpPr>
          <p:cNvPr id="219142" name="Rectangle 6"/>
          <p:cNvSpPr>
            <a:spLocks noChangeArrowheads="1"/>
          </p:cNvSpPr>
          <p:nvPr/>
        </p:nvSpPr>
        <p:spPr bwMode="auto">
          <a:xfrm>
            <a:off x="1676400" y="228600"/>
            <a:ext cx="4800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a:solidFill>
                  <a:srgbClr val="990000"/>
                </a:solidFill>
                <a:effectLst>
                  <a:outerShdw blurRad="38100" dist="38100" dir="2700000" algn="tl">
                    <a:srgbClr val="000000"/>
                  </a:outerShdw>
                </a:effectLst>
              </a:rPr>
              <a:t>NỘI DUNG BÀI HỌC</a:t>
            </a:r>
          </a:p>
        </p:txBody>
      </p:sp>
      <p:grpSp>
        <p:nvGrpSpPr>
          <p:cNvPr id="2" name="Group 7"/>
          <p:cNvGrpSpPr>
            <a:grpSpLocks/>
          </p:cNvGrpSpPr>
          <p:nvPr/>
        </p:nvGrpSpPr>
        <p:grpSpPr bwMode="auto">
          <a:xfrm>
            <a:off x="-38470" y="1219200"/>
            <a:ext cx="9144000" cy="914400"/>
            <a:chOff x="192" y="892"/>
            <a:chExt cx="5364" cy="678"/>
          </a:xfrm>
        </p:grpSpPr>
        <p:grpSp>
          <p:nvGrpSpPr>
            <p:cNvPr id="10268" name="Group 8"/>
            <p:cNvGrpSpPr>
              <a:grpSpLocks/>
            </p:cNvGrpSpPr>
            <p:nvPr/>
          </p:nvGrpSpPr>
          <p:grpSpPr bwMode="auto">
            <a:xfrm>
              <a:off x="192" y="892"/>
              <a:ext cx="5328" cy="678"/>
              <a:chOff x="192" y="892"/>
              <a:chExt cx="5328" cy="678"/>
            </a:xfrm>
          </p:grpSpPr>
          <p:grpSp>
            <p:nvGrpSpPr>
              <p:cNvPr id="10270" name="Group 9"/>
              <p:cNvGrpSpPr>
                <a:grpSpLocks/>
              </p:cNvGrpSpPr>
              <p:nvPr/>
            </p:nvGrpSpPr>
            <p:grpSpPr bwMode="auto">
              <a:xfrm>
                <a:off x="192" y="892"/>
                <a:ext cx="5328" cy="678"/>
                <a:chOff x="192" y="892"/>
                <a:chExt cx="5328" cy="678"/>
              </a:xfrm>
            </p:grpSpPr>
            <p:sp>
              <p:nvSpPr>
                <p:cNvPr id="10272" name="AutoShape 10"/>
                <p:cNvSpPr>
                  <a:spLocks noChangeArrowheads="1"/>
                </p:cNvSpPr>
                <p:nvPr/>
              </p:nvSpPr>
              <p:spPr bwMode="gray">
                <a:xfrm>
                  <a:off x="582" y="919"/>
                  <a:ext cx="4938" cy="651"/>
                </a:xfrm>
                <a:prstGeom prst="roundRect">
                  <a:avLst>
                    <a:gd name="adj" fmla="val 50000"/>
                  </a:avLst>
                </a:prstGeom>
                <a:gradFill rotWithShape="1">
                  <a:gsLst>
                    <a:gs pos="0">
                      <a:srgbClr val="F9F5D5"/>
                    </a:gs>
                    <a:gs pos="100000">
                      <a:srgbClr val="F5EEB7"/>
                    </a:gs>
                  </a:gsLst>
                  <a:lin ang="0" scaled="1"/>
                </a:gradFill>
                <a:ln w="38100" algn="ctr">
                  <a:solidFill>
                    <a:srgbClr val="C5A667"/>
                  </a:solidFill>
                  <a:round/>
                  <a:headEnd/>
                  <a:tailEnd/>
                </a:ln>
              </p:spPr>
              <p:txBody>
                <a:bodyPr vert="eaVert" wrap="none" anchor="ctr"/>
                <a:lstStyle/>
                <a:p>
                  <a:endParaRPr lang="en-US" sz="2800"/>
                </a:p>
              </p:txBody>
            </p:sp>
            <p:grpSp>
              <p:nvGrpSpPr>
                <p:cNvPr id="10273" name="Group 11"/>
                <p:cNvGrpSpPr>
                  <a:grpSpLocks/>
                </p:cNvGrpSpPr>
                <p:nvPr/>
              </p:nvGrpSpPr>
              <p:grpSpPr bwMode="auto">
                <a:xfrm>
                  <a:off x="192" y="892"/>
                  <a:ext cx="1056" cy="624"/>
                  <a:chOff x="1296" y="1200"/>
                  <a:chExt cx="528" cy="432"/>
                </a:xfrm>
              </p:grpSpPr>
              <p:sp>
                <p:nvSpPr>
                  <p:cNvPr id="10274" name="Oval 12"/>
                  <p:cNvSpPr>
                    <a:spLocks noChangeArrowheads="1"/>
                  </p:cNvSpPr>
                  <p:nvPr/>
                </p:nvSpPr>
                <p:spPr bwMode="gray">
                  <a:xfrm rot="1758052">
                    <a:off x="1310" y="1215"/>
                    <a:ext cx="514" cy="417"/>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sp>
                <p:nvSpPr>
                  <p:cNvPr id="10275" name="Oval 13"/>
                  <p:cNvSpPr>
                    <a:spLocks noChangeArrowheads="1"/>
                  </p:cNvSpPr>
                  <p:nvPr/>
                </p:nvSpPr>
                <p:spPr bwMode="gray">
                  <a:xfrm rot="1758052">
                    <a:off x="1296" y="1200"/>
                    <a:ext cx="514" cy="417"/>
                  </a:xfrm>
                  <a:prstGeom prst="ellipse">
                    <a:avLst/>
                  </a:prstGeom>
                  <a:gradFill rotWithShape="1">
                    <a:gsLst>
                      <a:gs pos="0">
                        <a:srgbClr val="A67A32"/>
                      </a:gs>
                      <a:gs pos="100000">
                        <a:srgbClr val="4D38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pic>
                <p:nvPicPr>
                  <p:cNvPr id="10276" name="Picture 14"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 y="1224"/>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71" name="Text Box 15"/>
              <p:cNvSpPr txBox="1">
                <a:spLocks noChangeArrowheads="1"/>
              </p:cNvSpPr>
              <p:nvPr/>
            </p:nvSpPr>
            <p:spPr bwMode="gray">
              <a:xfrm>
                <a:off x="579" y="892"/>
                <a:ext cx="214"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3600" b="1">
                    <a:solidFill>
                      <a:srgbClr val="FFFFFF"/>
                    </a:solidFill>
                    <a:latin typeface="Times New Roman" pitchFamily="18" charset="0"/>
                    <a:cs typeface="Times New Roman" pitchFamily="18" charset="0"/>
                  </a:rPr>
                  <a:t>I</a:t>
                </a:r>
              </a:p>
            </p:txBody>
          </p:sp>
        </p:grpSp>
        <p:sp>
          <p:nvSpPr>
            <p:cNvPr id="10269" name="Text Box 16"/>
            <p:cNvSpPr txBox="1">
              <a:spLocks noChangeArrowheads="1"/>
            </p:cNvSpPr>
            <p:nvPr/>
          </p:nvSpPr>
          <p:spPr bwMode="gray">
            <a:xfrm>
              <a:off x="996" y="1009"/>
              <a:ext cx="4560"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b="1">
                  <a:solidFill>
                    <a:srgbClr val="0033CC"/>
                  </a:solidFill>
                </a:rPr>
                <a:t>    </a:t>
              </a:r>
              <a:r>
                <a:rPr lang="en-US" sz="3200" b="1">
                  <a:solidFill>
                    <a:srgbClr val="003366"/>
                  </a:solidFill>
                </a:rPr>
                <a:t>Khái niệm, phân loại và danh pháp</a:t>
              </a:r>
            </a:p>
          </p:txBody>
        </p:sp>
      </p:grpSp>
      <p:grpSp>
        <p:nvGrpSpPr>
          <p:cNvPr id="6" name="Group 17"/>
          <p:cNvGrpSpPr>
            <a:grpSpLocks/>
          </p:cNvGrpSpPr>
          <p:nvPr/>
        </p:nvGrpSpPr>
        <p:grpSpPr bwMode="auto">
          <a:xfrm>
            <a:off x="-76200" y="2351088"/>
            <a:ext cx="9144000" cy="966787"/>
            <a:chOff x="192" y="1972"/>
            <a:chExt cx="5232" cy="649"/>
          </a:xfrm>
        </p:grpSpPr>
        <p:grpSp>
          <p:nvGrpSpPr>
            <p:cNvPr id="10259" name="Group 18"/>
            <p:cNvGrpSpPr>
              <a:grpSpLocks/>
            </p:cNvGrpSpPr>
            <p:nvPr/>
          </p:nvGrpSpPr>
          <p:grpSpPr bwMode="auto">
            <a:xfrm>
              <a:off x="192" y="1972"/>
              <a:ext cx="5232" cy="649"/>
              <a:chOff x="192" y="1972"/>
              <a:chExt cx="5232" cy="649"/>
            </a:xfrm>
          </p:grpSpPr>
          <p:grpSp>
            <p:nvGrpSpPr>
              <p:cNvPr id="10261" name="Group 19"/>
              <p:cNvGrpSpPr>
                <a:grpSpLocks/>
              </p:cNvGrpSpPr>
              <p:nvPr/>
            </p:nvGrpSpPr>
            <p:grpSpPr bwMode="auto">
              <a:xfrm>
                <a:off x="192" y="1972"/>
                <a:ext cx="5232" cy="649"/>
                <a:chOff x="192" y="2034"/>
                <a:chExt cx="5232" cy="649"/>
              </a:xfrm>
            </p:grpSpPr>
            <p:sp>
              <p:nvSpPr>
                <p:cNvPr id="10263" name="AutoShape 20"/>
                <p:cNvSpPr>
                  <a:spLocks noChangeArrowheads="1"/>
                </p:cNvSpPr>
                <p:nvPr/>
              </p:nvSpPr>
              <p:spPr bwMode="gray">
                <a:xfrm>
                  <a:off x="577" y="2084"/>
                  <a:ext cx="4847" cy="599"/>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p>
                  <a:endParaRPr lang="en-US" sz="2800"/>
                </a:p>
              </p:txBody>
            </p:sp>
            <p:grpSp>
              <p:nvGrpSpPr>
                <p:cNvPr id="10264" name="Group 21"/>
                <p:cNvGrpSpPr>
                  <a:grpSpLocks/>
                </p:cNvGrpSpPr>
                <p:nvPr/>
              </p:nvGrpSpPr>
              <p:grpSpPr bwMode="auto">
                <a:xfrm>
                  <a:off x="192" y="2034"/>
                  <a:ext cx="1056" cy="606"/>
                  <a:chOff x="1296" y="2736"/>
                  <a:chExt cx="528" cy="432"/>
                </a:xfrm>
              </p:grpSpPr>
              <p:sp>
                <p:nvSpPr>
                  <p:cNvPr id="10265" name="Oval 22"/>
                  <p:cNvSpPr>
                    <a:spLocks noChangeArrowheads="1"/>
                  </p:cNvSpPr>
                  <p:nvPr/>
                </p:nvSpPr>
                <p:spPr bwMode="gray">
                  <a:xfrm rot="1758052">
                    <a:off x="1311" y="2751"/>
                    <a:ext cx="513" cy="417"/>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sp>
                <p:nvSpPr>
                  <p:cNvPr id="10266" name="Oval 23"/>
                  <p:cNvSpPr>
                    <a:spLocks noChangeArrowheads="1"/>
                  </p:cNvSpPr>
                  <p:nvPr/>
                </p:nvSpPr>
                <p:spPr bwMode="gray">
                  <a:xfrm rot="1758052">
                    <a:off x="1296" y="2736"/>
                    <a:ext cx="515" cy="417"/>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pic>
                <p:nvPicPr>
                  <p:cNvPr id="10267" name="Picture 24"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 y="2760"/>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62" name="Text Box 25"/>
              <p:cNvSpPr txBox="1">
                <a:spLocks noChangeArrowheads="1"/>
              </p:cNvSpPr>
              <p:nvPr/>
            </p:nvSpPr>
            <p:spPr bwMode="gray">
              <a:xfrm>
                <a:off x="556" y="2068"/>
                <a:ext cx="35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3600" b="1">
                    <a:solidFill>
                      <a:srgbClr val="FFFFFF"/>
                    </a:solidFill>
                    <a:latin typeface="Times New Roman" pitchFamily="18" charset="0"/>
                    <a:cs typeface="Times New Roman" pitchFamily="18" charset="0"/>
                  </a:rPr>
                  <a:t>II</a:t>
                </a:r>
              </a:p>
            </p:txBody>
          </p:sp>
        </p:grpSp>
        <p:sp>
          <p:nvSpPr>
            <p:cNvPr id="10260" name="Text Box 26"/>
            <p:cNvSpPr txBox="1">
              <a:spLocks noChangeArrowheads="1"/>
            </p:cNvSpPr>
            <p:nvPr/>
          </p:nvSpPr>
          <p:spPr bwMode="auto">
            <a:xfrm>
              <a:off x="1104" y="2047"/>
              <a:ext cx="427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3200" b="1">
                  <a:solidFill>
                    <a:srgbClr val="0033CC"/>
                  </a:solidFill>
                </a:rPr>
                <a:t> </a:t>
              </a:r>
              <a:r>
                <a:rPr lang="en-US" sz="3200" b="1">
                  <a:solidFill>
                    <a:srgbClr val="003366"/>
                  </a:solidFill>
                </a:rPr>
                <a:t>Tính chất vật lý</a:t>
              </a:r>
            </a:p>
          </p:txBody>
        </p:sp>
      </p:grpSp>
      <p:grpSp>
        <p:nvGrpSpPr>
          <p:cNvPr id="10" name="Group 27"/>
          <p:cNvGrpSpPr>
            <a:grpSpLocks/>
          </p:cNvGrpSpPr>
          <p:nvPr/>
        </p:nvGrpSpPr>
        <p:grpSpPr bwMode="auto">
          <a:xfrm>
            <a:off x="0" y="3607224"/>
            <a:ext cx="9144000" cy="914400"/>
            <a:chOff x="192" y="892"/>
            <a:chExt cx="5364" cy="678"/>
          </a:xfrm>
        </p:grpSpPr>
        <p:grpSp>
          <p:nvGrpSpPr>
            <p:cNvPr id="10250" name="Group 28"/>
            <p:cNvGrpSpPr>
              <a:grpSpLocks/>
            </p:cNvGrpSpPr>
            <p:nvPr/>
          </p:nvGrpSpPr>
          <p:grpSpPr bwMode="auto">
            <a:xfrm>
              <a:off x="192" y="892"/>
              <a:ext cx="5328" cy="678"/>
              <a:chOff x="192" y="892"/>
              <a:chExt cx="5328" cy="678"/>
            </a:xfrm>
          </p:grpSpPr>
          <p:grpSp>
            <p:nvGrpSpPr>
              <p:cNvPr id="10252" name="Group 29"/>
              <p:cNvGrpSpPr>
                <a:grpSpLocks/>
              </p:cNvGrpSpPr>
              <p:nvPr/>
            </p:nvGrpSpPr>
            <p:grpSpPr bwMode="auto">
              <a:xfrm>
                <a:off x="192" y="892"/>
                <a:ext cx="5328" cy="678"/>
                <a:chOff x="192" y="892"/>
                <a:chExt cx="5328" cy="678"/>
              </a:xfrm>
            </p:grpSpPr>
            <p:sp>
              <p:nvSpPr>
                <p:cNvPr id="10254" name="AutoShape 30"/>
                <p:cNvSpPr>
                  <a:spLocks noChangeArrowheads="1"/>
                </p:cNvSpPr>
                <p:nvPr/>
              </p:nvSpPr>
              <p:spPr bwMode="gray">
                <a:xfrm>
                  <a:off x="582" y="919"/>
                  <a:ext cx="4938" cy="651"/>
                </a:xfrm>
                <a:prstGeom prst="roundRect">
                  <a:avLst>
                    <a:gd name="adj" fmla="val 50000"/>
                  </a:avLst>
                </a:prstGeom>
                <a:gradFill rotWithShape="1">
                  <a:gsLst>
                    <a:gs pos="0">
                      <a:srgbClr val="F9F5D5"/>
                    </a:gs>
                    <a:gs pos="100000">
                      <a:srgbClr val="F5EEB7"/>
                    </a:gs>
                  </a:gsLst>
                  <a:lin ang="0" scaled="1"/>
                </a:gradFill>
                <a:ln w="38100" algn="ctr">
                  <a:solidFill>
                    <a:srgbClr val="C5A667"/>
                  </a:solidFill>
                  <a:round/>
                  <a:headEnd/>
                  <a:tailEnd/>
                </a:ln>
              </p:spPr>
              <p:txBody>
                <a:bodyPr vert="eaVert" wrap="none" anchor="ctr"/>
                <a:lstStyle/>
                <a:p>
                  <a:endParaRPr lang="en-US" sz="2800"/>
                </a:p>
              </p:txBody>
            </p:sp>
            <p:grpSp>
              <p:nvGrpSpPr>
                <p:cNvPr id="10255" name="Group 31"/>
                <p:cNvGrpSpPr>
                  <a:grpSpLocks/>
                </p:cNvGrpSpPr>
                <p:nvPr/>
              </p:nvGrpSpPr>
              <p:grpSpPr bwMode="auto">
                <a:xfrm>
                  <a:off x="192" y="892"/>
                  <a:ext cx="1056" cy="624"/>
                  <a:chOff x="1296" y="1200"/>
                  <a:chExt cx="528" cy="432"/>
                </a:xfrm>
              </p:grpSpPr>
              <p:sp>
                <p:nvSpPr>
                  <p:cNvPr id="10256" name="Oval 32"/>
                  <p:cNvSpPr>
                    <a:spLocks noChangeArrowheads="1"/>
                  </p:cNvSpPr>
                  <p:nvPr/>
                </p:nvSpPr>
                <p:spPr bwMode="gray">
                  <a:xfrm rot="1758052">
                    <a:off x="1310" y="1215"/>
                    <a:ext cx="514" cy="417"/>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sp>
                <p:nvSpPr>
                  <p:cNvPr id="10257" name="Oval 33"/>
                  <p:cNvSpPr>
                    <a:spLocks noChangeArrowheads="1"/>
                  </p:cNvSpPr>
                  <p:nvPr/>
                </p:nvSpPr>
                <p:spPr bwMode="gray">
                  <a:xfrm rot="1758052">
                    <a:off x="1296" y="1200"/>
                    <a:ext cx="514" cy="417"/>
                  </a:xfrm>
                  <a:prstGeom prst="ellipse">
                    <a:avLst/>
                  </a:prstGeom>
                  <a:gradFill rotWithShape="1">
                    <a:gsLst>
                      <a:gs pos="0">
                        <a:srgbClr val="A67A32"/>
                      </a:gs>
                      <a:gs pos="100000">
                        <a:srgbClr val="4D38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p>
                </p:txBody>
              </p:sp>
              <p:pic>
                <p:nvPicPr>
                  <p:cNvPr id="10258" name="Picture 34"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 y="1224"/>
                    <a:ext cx="23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253" name="Text Box 35"/>
              <p:cNvSpPr txBox="1">
                <a:spLocks noChangeArrowheads="1"/>
              </p:cNvSpPr>
              <p:nvPr/>
            </p:nvSpPr>
            <p:spPr bwMode="gray">
              <a:xfrm>
                <a:off x="494" y="998"/>
                <a:ext cx="387"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3200" b="1">
                    <a:solidFill>
                      <a:srgbClr val="FFFFFF"/>
                    </a:solidFill>
                    <a:latin typeface="Times New Roman" pitchFamily="18" charset="0"/>
                  </a:rPr>
                  <a:t>III</a:t>
                </a:r>
              </a:p>
            </p:txBody>
          </p:sp>
        </p:grpSp>
        <p:sp>
          <p:nvSpPr>
            <p:cNvPr id="219172" name="Text Box 36"/>
            <p:cNvSpPr txBox="1">
              <a:spLocks noChangeArrowheads="1"/>
            </p:cNvSpPr>
            <p:nvPr/>
          </p:nvSpPr>
          <p:spPr bwMode="gray">
            <a:xfrm>
              <a:off x="996" y="1009"/>
              <a:ext cx="4560" cy="430"/>
            </a:xfrm>
            <a:prstGeom prst="rect">
              <a:avLst/>
            </a:prstGeom>
            <a:noFill/>
            <a:ln w="9525" algn="ctr">
              <a:noFill/>
              <a:miter lim="800000"/>
              <a:headEnd/>
              <a:tailEnd/>
            </a:ln>
            <a:effec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3200" b="1">
                  <a:solidFill>
                    <a:srgbClr val="0033CC"/>
                  </a:solidFill>
                  <a:effectLst>
                    <a:outerShdw blurRad="38100" dist="38100" dir="2700000" algn="tl">
                      <a:srgbClr val="000000"/>
                    </a:outerShdw>
                  </a:effectLst>
                </a:rPr>
                <a:t>   </a:t>
              </a:r>
              <a:r>
                <a:rPr lang="en-US" sz="3200" b="1">
                  <a:solidFill>
                    <a:srgbClr val="003366"/>
                  </a:solidFill>
                </a:rPr>
                <a:t>Cấu tạo phân tử và tính chất hóa học</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3000"/>
                                  </p:stCondLst>
                                  <p:childTnLst>
                                    <p:set>
                                      <p:cBhvr>
                                        <p:cTn id="6" dur="1" fill="hold">
                                          <p:stCondLst>
                                            <p:cond delay="0"/>
                                          </p:stCondLst>
                                        </p:cTn>
                                        <p:tgtEl>
                                          <p:spTgt spid="219142"/>
                                        </p:tgtEl>
                                        <p:attrNameLst>
                                          <p:attrName>style.visibility</p:attrName>
                                        </p:attrNameLst>
                                      </p:cBhvr>
                                      <p:to>
                                        <p:strVal val="visible"/>
                                      </p:to>
                                    </p:set>
                                    <p:animEffect transition="in" filter="fade">
                                      <p:cBhvr>
                                        <p:cTn id="7" dur="1000"/>
                                        <p:tgtEl>
                                          <p:spTgt spid="219142"/>
                                        </p:tgtEl>
                                      </p:cBhvr>
                                    </p:animEffect>
                                    <p:anim calcmode="lin" valueType="num">
                                      <p:cBhvr>
                                        <p:cTn id="8" dur="1000" fill="hold"/>
                                        <p:tgtEl>
                                          <p:spTgt spid="219142"/>
                                        </p:tgtEl>
                                        <p:attrNameLst>
                                          <p:attrName>ppt_x</p:attrName>
                                        </p:attrNameLst>
                                      </p:cBhvr>
                                      <p:tavLst>
                                        <p:tav tm="0">
                                          <p:val>
                                            <p:strVal val="#ppt_x"/>
                                          </p:val>
                                        </p:tav>
                                        <p:tav tm="100000">
                                          <p:val>
                                            <p:strVal val="#ppt_x"/>
                                          </p:val>
                                        </p:tav>
                                      </p:tavLst>
                                    </p:anim>
                                    <p:anim calcmode="lin" valueType="num">
                                      <p:cBhvr>
                                        <p:cTn id="9" dur="1000" fill="hold"/>
                                        <p:tgtEl>
                                          <p:spTgt spid="21914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000"/>
                            </p:stCondLst>
                            <p:childTnLst>
                              <p:par>
                                <p:cTn id="11" presetID="26" presetClass="entr" presetSubtype="0" fill="hold" nodeType="afterEffect">
                                  <p:stCondLst>
                                    <p:cond delay="250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par>
                          <p:cTn id="27" fill="hold" nodeType="afterGroup">
                            <p:stCondLst>
                              <p:cond delay="8500"/>
                            </p:stCondLst>
                            <p:childTnLst>
                              <p:par>
                                <p:cTn id="28" presetID="26" presetClass="entr" presetSubtype="0" fill="hold" nodeType="after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par>
                          <p:cTn id="44" fill="hold" nodeType="afterGroup">
                            <p:stCondLst>
                              <p:cond delay="11500"/>
                            </p:stCondLst>
                            <p:childTnLst>
                              <p:par>
                                <p:cTn id="45" presetID="26" presetClass="entr" presetSubtype="0" fill="hold" nodeType="afterEffect">
                                  <p:stCondLst>
                                    <p:cond delay="150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80">
                                          <p:stCondLst>
                                            <p:cond delay="0"/>
                                          </p:stCondLst>
                                        </p:cTn>
                                        <p:tgtEl>
                                          <p:spTgt spid="10"/>
                                        </p:tgtEl>
                                      </p:cBhvr>
                                    </p:animEffect>
                                    <p:anim calcmode="lin" valueType="num">
                                      <p:cBhvr>
                                        <p:cTn id="4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3" dur="26">
                                          <p:stCondLst>
                                            <p:cond delay="650"/>
                                          </p:stCondLst>
                                        </p:cTn>
                                        <p:tgtEl>
                                          <p:spTgt spid="10"/>
                                        </p:tgtEl>
                                      </p:cBhvr>
                                      <p:to x="100000" y="60000"/>
                                    </p:animScale>
                                    <p:animScale>
                                      <p:cBhvr>
                                        <p:cTn id="54" dur="166" decel="50000">
                                          <p:stCondLst>
                                            <p:cond delay="676"/>
                                          </p:stCondLst>
                                        </p:cTn>
                                        <p:tgtEl>
                                          <p:spTgt spid="10"/>
                                        </p:tgtEl>
                                      </p:cBhvr>
                                      <p:to x="100000" y="100000"/>
                                    </p:animScale>
                                    <p:animScale>
                                      <p:cBhvr>
                                        <p:cTn id="55" dur="26">
                                          <p:stCondLst>
                                            <p:cond delay="1312"/>
                                          </p:stCondLst>
                                        </p:cTn>
                                        <p:tgtEl>
                                          <p:spTgt spid="10"/>
                                        </p:tgtEl>
                                      </p:cBhvr>
                                      <p:to x="100000" y="80000"/>
                                    </p:animScale>
                                    <p:animScale>
                                      <p:cBhvr>
                                        <p:cTn id="56" dur="166" decel="50000">
                                          <p:stCondLst>
                                            <p:cond delay="1338"/>
                                          </p:stCondLst>
                                        </p:cTn>
                                        <p:tgtEl>
                                          <p:spTgt spid="10"/>
                                        </p:tgtEl>
                                      </p:cBhvr>
                                      <p:to x="100000" y="100000"/>
                                    </p:animScale>
                                    <p:animScale>
                                      <p:cBhvr>
                                        <p:cTn id="57" dur="26">
                                          <p:stCondLst>
                                            <p:cond delay="1642"/>
                                          </p:stCondLst>
                                        </p:cTn>
                                        <p:tgtEl>
                                          <p:spTgt spid="10"/>
                                        </p:tgtEl>
                                      </p:cBhvr>
                                      <p:to x="100000" y="90000"/>
                                    </p:animScale>
                                    <p:animScale>
                                      <p:cBhvr>
                                        <p:cTn id="58" dur="166" decel="50000">
                                          <p:stCondLst>
                                            <p:cond delay="1668"/>
                                          </p:stCondLst>
                                        </p:cTn>
                                        <p:tgtEl>
                                          <p:spTgt spid="10"/>
                                        </p:tgtEl>
                                      </p:cBhvr>
                                      <p:to x="100000" y="100000"/>
                                    </p:animScale>
                                    <p:animScale>
                                      <p:cBhvr>
                                        <p:cTn id="59" dur="26">
                                          <p:stCondLst>
                                            <p:cond delay="1808"/>
                                          </p:stCondLst>
                                        </p:cTn>
                                        <p:tgtEl>
                                          <p:spTgt spid="10"/>
                                        </p:tgtEl>
                                      </p:cBhvr>
                                      <p:to x="100000" y="95000"/>
                                    </p:animScale>
                                    <p:animScale>
                                      <p:cBhvr>
                                        <p:cTn id="6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mprod_title"/>
          <p:cNvSpPr>
            <a:spLocks noGrp="1" noChangeArrowheads="1"/>
          </p:cNvSpPr>
          <p:nvPr>
            <p:ph type="title" idx="4294967295"/>
            <p:custDataLst>
              <p:tags r:id="rId2"/>
            </p:custDataLst>
          </p:nvPr>
        </p:nvSpPr>
        <p:spPr>
          <a:xfrm>
            <a:off x="914400" y="381000"/>
            <a:ext cx="8229600" cy="1143000"/>
          </a:xfrm>
        </p:spPr>
        <p:txBody>
          <a:bodyPr lIns="0" tIns="0" rIns="0" bIns="0"/>
          <a:lstStyle/>
          <a:p>
            <a:pPr eaLnBrk="1" hangingPunct="1"/>
            <a:r>
              <a:rPr lang="en-US" sz="2400" b="1" smtClean="0">
                <a:solidFill>
                  <a:srgbClr val="003366"/>
                </a:solidFill>
              </a:rPr>
              <a:t>Câu 10: Cho 4,5g C</a:t>
            </a:r>
            <a:r>
              <a:rPr lang="en-US" sz="2400" b="1" baseline="-25000" smtClean="0">
                <a:solidFill>
                  <a:srgbClr val="003366"/>
                </a:solidFill>
              </a:rPr>
              <a:t>2</a:t>
            </a:r>
            <a:r>
              <a:rPr lang="en-US" sz="2400" b="1" smtClean="0">
                <a:solidFill>
                  <a:srgbClr val="003366"/>
                </a:solidFill>
              </a:rPr>
              <a:t>H</a:t>
            </a:r>
            <a:r>
              <a:rPr lang="en-US" sz="2400" b="1" baseline="-25000" smtClean="0">
                <a:solidFill>
                  <a:srgbClr val="003366"/>
                </a:solidFill>
              </a:rPr>
              <a:t>5</a:t>
            </a:r>
            <a:r>
              <a:rPr lang="en-US" sz="2400" b="1" smtClean="0">
                <a:solidFill>
                  <a:srgbClr val="003366"/>
                </a:solidFill>
              </a:rPr>
              <a:t>NH</a:t>
            </a:r>
            <a:r>
              <a:rPr lang="en-US" sz="2400" b="1" baseline="-25000" smtClean="0">
                <a:solidFill>
                  <a:srgbClr val="003366"/>
                </a:solidFill>
              </a:rPr>
              <a:t>2</a:t>
            </a:r>
            <a:r>
              <a:rPr lang="en-US" sz="2400" b="1" smtClean="0">
                <a:solidFill>
                  <a:srgbClr val="003366"/>
                </a:solidFill>
              </a:rPr>
              <a:t> tác dụng vừa đủ với dung dịch HCl, khối lượng muối thu được là:</a:t>
            </a:r>
          </a:p>
        </p:txBody>
      </p:sp>
      <p:sp>
        <p:nvSpPr>
          <p:cNvPr id="289795" name="mmprod_feedback_7000"/>
          <p:cNvSpPr>
            <a:spLocks noChangeArrowheads="1"/>
          </p:cNvSpPr>
          <p:nvPr>
            <p:custDataLst>
              <p:tags r:id="rId3"/>
            </p:custDataLst>
          </p:nvPr>
        </p:nvSpPr>
        <p:spPr bwMode="auto">
          <a:xfrm>
            <a:off x="868363" y="4541838"/>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Đúng - Click vào bất cứ nơi nào để tiếp tục</a:t>
            </a:r>
          </a:p>
        </p:txBody>
      </p:sp>
      <p:sp>
        <p:nvSpPr>
          <p:cNvPr id="289796" name="mmprod_feedback_7002"/>
          <p:cNvSpPr>
            <a:spLocks noChangeArrowheads="1"/>
          </p:cNvSpPr>
          <p:nvPr>
            <p:custDataLst>
              <p:tags r:id="rId4"/>
            </p:custDataLst>
          </p:nvPr>
        </p:nvSpPr>
        <p:spPr bwMode="auto">
          <a:xfrm>
            <a:off x="5029200" y="4572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Không chính xác - Click vào bất cứ nơi nào để tiếp tục</a:t>
            </a:r>
          </a:p>
        </p:txBody>
      </p:sp>
      <p:sp>
        <p:nvSpPr>
          <p:cNvPr id="289797" name="mmprod_feedback_7009"/>
          <p:cNvSpPr>
            <a:spLocks noChangeArrowheads="1"/>
          </p:cNvSpPr>
          <p:nvPr>
            <p:custDataLst>
              <p:tags r:id="rId5"/>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trả lời một cách chính xác!</a:t>
            </a:r>
          </a:p>
        </p:txBody>
      </p:sp>
      <p:sp>
        <p:nvSpPr>
          <p:cNvPr id="289798" name="mmprod_feedback_7006"/>
          <p:cNvSpPr>
            <a:spLocks noChangeArrowheads="1"/>
          </p:cNvSpPr>
          <p:nvPr>
            <p:custDataLst>
              <p:tags r:id="rId6"/>
            </p:custDataLst>
          </p:nvPr>
        </p:nvSpPr>
        <p:spPr bwMode="auto">
          <a:xfrm>
            <a:off x="2514600" y="499427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của bạn:</a:t>
            </a:r>
          </a:p>
        </p:txBody>
      </p:sp>
      <p:sp>
        <p:nvSpPr>
          <p:cNvPr id="289799" name="mmprod_feedback_7010"/>
          <p:cNvSpPr>
            <a:spLocks noChangeArrowheads="1"/>
          </p:cNvSpPr>
          <p:nvPr>
            <p:custDataLst>
              <p:tags r:id="rId7"/>
            </p:custDataLst>
          </p:nvPr>
        </p:nvSpPr>
        <p:spPr bwMode="auto">
          <a:xfrm>
            <a:off x="2514600" y="5673725"/>
            <a:ext cx="6584950"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lstStyle/>
          <a:p>
            <a:pPr algn="l">
              <a:defRPr/>
            </a:pPr>
            <a:r>
              <a:rPr lang="en-US" sz="1800">
                <a:solidFill>
                  <a:srgbClr val="2B333C"/>
                </a:solidFill>
              </a:rPr>
              <a:t>Câu trả lời đúng là:</a:t>
            </a:r>
          </a:p>
        </p:txBody>
      </p:sp>
      <p:sp>
        <p:nvSpPr>
          <p:cNvPr id="289800" name="mmprod_feedback_7011"/>
          <p:cNvSpPr>
            <a:spLocks noChangeArrowheads="1"/>
          </p:cNvSpPr>
          <p:nvPr>
            <p:custDataLst>
              <p:tags r:id="rId8"/>
            </p:custDataLst>
          </p:nvPr>
        </p:nvSpPr>
        <p:spPr bwMode="auto">
          <a:xfrm>
            <a:off x="2514600" y="5334000"/>
            <a:ext cx="3292475"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đã không trả lời câu hỏi này hoàn toàn</a:t>
            </a:r>
          </a:p>
        </p:txBody>
      </p:sp>
      <p:sp>
        <p:nvSpPr>
          <p:cNvPr id="289801" name="mmprod_feedback_7007"/>
          <p:cNvSpPr>
            <a:spLocks noChangeArrowheads="1"/>
          </p:cNvSpPr>
          <p:nvPr>
            <p:custDataLst>
              <p:tags r:id="rId9"/>
            </p:custDataLst>
          </p:nvPr>
        </p:nvSpPr>
        <p:spPr bwMode="auto">
          <a:xfrm>
            <a:off x="2679700" y="5662613"/>
            <a:ext cx="3290888" cy="679450"/>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Bạn phải trả lời các câu hỏi trước khi tiếp tục</a:t>
            </a:r>
          </a:p>
        </p:txBody>
      </p:sp>
      <p:grpSp>
        <p:nvGrpSpPr>
          <p:cNvPr id="89098" name="mmprod_Button104"/>
          <p:cNvGrpSpPr>
            <a:grpSpLocks/>
          </p:cNvGrpSpPr>
          <p:nvPr>
            <p:custDataLst>
              <p:tags r:id="rId10"/>
            </p:custDataLst>
          </p:nvPr>
        </p:nvGrpSpPr>
        <p:grpSpPr bwMode="auto">
          <a:xfrm>
            <a:off x="6307138" y="5718175"/>
            <a:ext cx="1144587" cy="407988"/>
            <a:chOff x="3973" y="3602"/>
            <a:chExt cx="721" cy="257"/>
          </a:xfrm>
        </p:grpSpPr>
        <p:sp>
          <p:nvSpPr>
            <p:cNvPr id="89099" name="mmprod_ButtonShape104"/>
            <p:cNvSpPr>
              <a:spLocks noChangeArrowheads="1"/>
            </p:cNvSpPr>
            <p:nvPr/>
          </p:nvSpPr>
          <p:spPr bwMode="auto">
            <a:xfrm>
              <a:off x="3973" y="3602"/>
              <a:ext cx="721"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Kiểm tra</a:t>
              </a:r>
            </a:p>
          </p:txBody>
        </p:sp>
        <p:sp>
          <p:nvSpPr>
            <p:cNvPr id="89100"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Kiểm tra</a:t>
              </a:r>
            </a:p>
          </p:txBody>
        </p:sp>
      </p:grpSp>
      <p:grpSp>
        <p:nvGrpSpPr>
          <p:cNvPr id="89101" name="mmprod_Button106"/>
          <p:cNvGrpSpPr>
            <a:grpSpLocks/>
          </p:cNvGrpSpPr>
          <p:nvPr>
            <p:custDataLst>
              <p:tags r:id="rId11"/>
            </p:custDataLst>
          </p:nvPr>
        </p:nvGrpSpPr>
        <p:grpSpPr bwMode="auto">
          <a:xfrm>
            <a:off x="7540625" y="5718175"/>
            <a:ext cx="1146175" cy="407988"/>
            <a:chOff x="4750" y="3602"/>
            <a:chExt cx="722" cy="257"/>
          </a:xfrm>
        </p:grpSpPr>
        <p:sp>
          <p:nvSpPr>
            <p:cNvPr id="89102" name="mmprod_ButtonShape106"/>
            <p:cNvSpPr>
              <a:spLocks noChangeArrowheads="1"/>
            </p:cNvSpPr>
            <p:nvPr/>
          </p:nvSpPr>
          <p:spPr bwMode="auto">
            <a:xfrm>
              <a:off x="4750" y="3602"/>
              <a:ext cx="722" cy="257"/>
            </a:xfrm>
            <a:prstGeom prst="roundRect">
              <a:avLst>
                <a:gd name="adj" fmla="val 16667"/>
              </a:avLst>
            </a:prstGeom>
            <a:solidFill>
              <a:srgbClr val="FFFFFF"/>
            </a:solidFill>
            <a:ln w="15875">
              <a:solidFill>
                <a:srgbClr val="00CC00"/>
              </a:solidFill>
              <a:round/>
              <a:headEnd/>
              <a:tailEnd/>
            </a:ln>
          </p:spPr>
          <p:txBody>
            <a:bodyPr wrap="none" anchor="ctr"/>
            <a:lstStyle/>
            <a:p>
              <a:r>
                <a:rPr lang="en-US" sz="1800">
                  <a:solidFill>
                    <a:srgbClr val="FF0000"/>
                  </a:solidFill>
                </a:rPr>
                <a:t>Làm lại</a:t>
              </a:r>
            </a:p>
          </p:txBody>
        </p:sp>
        <p:sp>
          <p:nvSpPr>
            <p:cNvPr id="89103"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FFFFFF"/>
            </a:solidFill>
            <a:ln w="15875">
              <a:solidFill>
                <a:srgbClr val="00CC00"/>
              </a:solidFill>
              <a:round/>
              <a:headEnd/>
              <a:tailEnd/>
            </a:ln>
          </p:spPr>
          <p:txBody>
            <a:bodyPr wrap="none" lIns="0" tIns="0" rIns="0" bIns="0" anchor="ctr"/>
            <a:lstStyle/>
            <a:p>
              <a:r>
                <a:rPr lang="en-US" sz="1400">
                  <a:solidFill>
                    <a:srgbClr val="FF0000"/>
                  </a:solidFill>
                </a:rPr>
                <a:t>Làm lại</a:t>
              </a:r>
            </a:p>
          </p:txBody>
        </p:sp>
      </p:grpSp>
      <p:grpSp>
        <p:nvGrpSpPr>
          <p:cNvPr id="89105" name="mmprod_answer10068"/>
          <p:cNvGrpSpPr>
            <a:grpSpLocks/>
          </p:cNvGrpSpPr>
          <p:nvPr>
            <p:custDataLst>
              <p:tags r:id="rId12"/>
            </p:custDataLst>
          </p:nvPr>
        </p:nvGrpSpPr>
        <p:grpSpPr bwMode="auto">
          <a:xfrm>
            <a:off x="685800" y="1676400"/>
            <a:ext cx="5756275" cy="427038"/>
            <a:chOff x="432" y="1056"/>
            <a:chExt cx="3626" cy="269"/>
          </a:xfrm>
        </p:grpSpPr>
        <p:sp>
          <p:nvSpPr>
            <p:cNvPr id="89106" name="mmprod_s2_1041"/>
            <p:cNvSpPr txBox="1">
              <a:spLocks noChangeArrowheads="1"/>
            </p:cNvSpPr>
            <p:nvPr>
              <p:custDataLst>
                <p:tags r:id="rId25"/>
              </p:custDataLst>
            </p:nvPr>
          </p:nvSpPr>
          <p:spPr bwMode="auto">
            <a:xfrm>
              <a:off x="688" y="1056"/>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A)</a:t>
              </a:r>
              <a:r>
                <a:rPr lang="en-US">
                  <a:latin typeface="Times New Roman" pitchFamily="18" charset="0"/>
                </a:rPr>
                <a:t> </a:t>
              </a:r>
            </a:p>
          </p:txBody>
        </p:sp>
        <p:sp>
          <p:nvSpPr>
            <p:cNvPr id="89107" name="mmprod_s1_1021"/>
            <p:cNvSpPr txBox="1">
              <a:spLocks noChangeArrowheads="1"/>
            </p:cNvSpPr>
            <p:nvPr>
              <p:custDataLst>
                <p:tags r:id="rId26"/>
              </p:custDataLst>
            </p:nvPr>
          </p:nvSpPr>
          <p:spPr bwMode="auto">
            <a:xfrm>
              <a:off x="976" y="1056"/>
              <a:ext cx="308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20000"/>
                </a:spcBef>
                <a:buFont typeface="Wingdings" pitchFamily="2" charset="2"/>
                <a:buNone/>
              </a:pPr>
              <a:r>
                <a:rPr lang="en-US">
                  <a:solidFill>
                    <a:srgbClr val="003366"/>
                  </a:solidFill>
                  <a:latin typeface="Times New Roman" pitchFamily="18" charset="0"/>
                </a:rPr>
                <a:t>0,85 gam</a:t>
              </a:r>
            </a:p>
          </p:txBody>
        </p:sp>
        <p:pic>
          <p:nvPicPr>
            <p:cNvPr id="89108" name="mmprod_answer_input10068" descr="radio1"/>
            <p:cNvPicPr>
              <a:picLocks noChangeAspect="1" noChangeArrowheads="1"/>
            </p:cNvPicPr>
            <p:nvPr>
              <p:custDataLst>
                <p:tags r:id="rId2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12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109" name="mmprod_answer10070"/>
          <p:cNvGrpSpPr>
            <a:grpSpLocks/>
          </p:cNvGrpSpPr>
          <p:nvPr>
            <p:custDataLst>
              <p:tags r:id="rId13"/>
            </p:custDataLst>
          </p:nvPr>
        </p:nvGrpSpPr>
        <p:grpSpPr bwMode="auto">
          <a:xfrm>
            <a:off x="685800" y="2209800"/>
            <a:ext cx="5867400" cy="427038"/>
            <a:chOff x="432" y="1392"/>
            <a:chExt cx="3696" cy="269"/>
          </a:xfrm>
        </p:grpSpPr>
        <p:sp>
          <p:nvSpPr>
            <p:cNvPr id="89110" name="mmprod_s2_1042"/>
            <p:cNvSpPr txBox="1">
              <a:spLocks noChangeArrowheads="1"/>
            </p:cNvSpPr>
            <p:nvPr>
              <p:custDataLst>
                <p:tags r:id="rId22"/>
              </p:custDataLst>
            </p:nvPr>
          </p:nvSpPr>
          <p:spPr bwMode="auto">
            <a:xfrm>
              <a:off x="693" y="1392"/>
              <a:ext cx="29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B)</a:t>
              </a:r>
              <a:r>
                <a:rPr lang="en-US">
                  <a:latin typeface="Times New Roman" pitchFamily="18" charset="0"/>
                </a:rPr>
                <a:t> </a:t>
              </a:r>
            </a:p>
          </p:txBody>
        </p:sp>
        <p:sp>
          <p:nvSpPr>
            <p:cNvPr id="89111" name="mmprod_s1_1022"/>
            <p:cNvSpPr txBox="1">
              <a:spLocks noChangeArrowheads="1"/>
            </p:cNvSpPr>
            <p:nvPr>
              <p:custDataLst>
                <p:tags r:id="rId23"/>
              </p:custDataLst>
            </p:nvPr>
          </p:nvSpPr>
          <p:spPr bwMode="auto">
            <a:xfrm>
              <a:off x="987" y="1392"/>
              <a:ext cx="314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latin typeface="Times New Roman" pitchFamily="18" charset="0"/>
                </a:rPr>
                <a:t>8,15 gam</a:t>
              </a:r>
            </a:p>
          </p:txBody>
        </p:sp>
        <p:pic>
          <p:nvPicPr>
            <p:cNvPr id="89112" name="mmprod_answer_input10070" descr="radio2"/>
            <p:cNvPicPr>
              <a:picLocks noChangeAspect="1" noChangeArrowheads="1"/>
            </p:cNvPicPr>
            <p:nvPr>
              <p:custDataLst>
                <p:tags r:id="rId2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32" y="1463"/>
              <a:ext cx="129"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113" name="mmprod_answer10072"/>
          <p:cNvGrpSpPr>
            <a:grpSpLocks/>
          </p:cNvGrpSpPr>
          <p:nvPr>
            <p:custDataLst>
              <p:tags r:id="rId14"/>
            </p:custDataLst>
          </p:nvPr>
        </p:nvGrpSpPr>
        <p:grpSpPr bwMode="auto">
          <a:xfrm>
            <a:off x="685800" y="2819400"/>
            <a:ext cx="5756275" cy="427038"/>
            <a:chOff x="432" y="1776"/>
            <a:chExt cx="3626" cy="269"/>
          </a:xfrm>
        </p:grpSpPr>
        <p:sp>
          <p:nvSpPr>
            <p:cNvPr id="89114" name="mmprod_s2_1043"/>
            <p:cNvSpPr txBox="1">
              <a:spLocks noChangeArrowheads="1"/>
            </p:cNvSpPr>
            <p:nvPr>
              <p:custDataLst>
                <p:tags r:id="rId19"/>
              </p:custDataLst>
            </p:nvPr>
          </p:nvSpPr>
          <p:spPr bwMode="auto">
            <a:xfrm>
              <a:off x="688" y="1776"/>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C)</a:t>
              </a:r>
              <a:r>
                <a:rPr lang="en-US">
                  <a:latin typeface="Times New Roman" pitchFamily="18" charset="0"/>
                </a:rPr>
                <a:t> </a:t>
              </a:r>
            </a:p>
          </p:txBody>
        </p:sp>
        <p:sp>
          <p:nvSpPr>
            <p:cNvPr id="89115" name="mmprod_s1_1023"/>
            <p:cNvSpPr txBox="1">
              <a:spLocks noChangeArrowheads="1"/>
            </p:cNvSpPr>
            <p:nvPr>
              <p:custDataLst>
                <p:tags r:id="rId20"/>
              </p:custDataLst>
            </p:nvPr>
          </p:nvSpPr>
          <p:spPr bwMode="auto">
            <a:xfrm>
              <a:off x="984" y="1776"/>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latin typeface="Times New Roman" pitchFamily="18" charset="0"/>
                </a:rPr>
                <a:t>7,65 gam</a:t>
              </a:r>
            </a:p>
          </p:txBody>
        </p:sp>
        <p:pic>
          <p:nvPicPr>
            <p:cNvPr id="89116" name="mmprod_answer_input10072" descr="radio1"/>
            <p:cNvPicPr>
              <a:picLocks noChangeAspect="1" noChangeArrowheads="1"/>
            </p:cNvPicPr>
            <p:nvPr>
              <p:custDataLst>
                <p:tags r:id="rId2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1847"/>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9117" name="mmprod_answer10074"/>
          <p:cNvGrpSpPr>
            <a:grpSpLocks/>
          </p:cNvGrpSpPr>
          <p:nvPr>
            <p:custDataLst>
              <p:tags r:id="rId15"/>
            </p:custDataLst>
          </p:nvPr>
        </p:nvGrpSpPr>
        <p:grpSpPr bwMode="auto">
          <a:xfrm>
            <a:off x="685800" y="3429000"/>
            <a:ext cx="5756275" cy="427038"/>
            <a:chOff x="432" y="2160"/>
            <a:chExt cx="3626" cy="269"/>
          </a:xfrm>
        </p:grpSpPr>
        <p:sp>
          <p:nvSpPr>
            <p:cNvPr id="89118" name="mmprod_s2_1044"/>
            <p:cNvSpPr txBox="1">
              <a:spLocks noChangeArrowheads="1"/>
            </p:cNvSpPr>
            <p:nvPr>
              <p:custDataLst>
                <p:tags r:id="rId16"/>
              </p:custDataLst>
            </p:nvPr>
          </p:nvSpPr>
          <p:spPr bwMode="auto">
            <a:xfrm>
              <a:off x="688" y="2160"/>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b="1">
                  <a:latin typeface="Times New Roman" pitchFamily="18" charset="0"/>
                </a:rPr>
                <a:t>D) </a:t>
              </a:r>
            </a:p>
          </p:txBody>
        </p:sp>
        <p:sp>
          <p:nvSpPr>
            <p:cNvPr id="89119" name="mmprod_s1_1024"/>
            <p:cNvSpPr txBox="1">
              <a:spLocks noChangeArrowheads="1"/>
            </p:cNvSpPr>
            <p:nvPr>
              <p:custDataLst>
                <p:tags r:id="rId17"/>
              </p:custDataLst>
            </p:nvPr>
          </p:nvSpPr>
          <p:spPr bwMode="auto">
            <a:xfrm>
              <a:off x="984" y="2160"/>
              <a:ext cx="307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a:solidFill>
                    <a:srgbClr val="003366"/>
                  </a:solidFill>
                  <a:latin typeface="Times New Roman" pitchFamily="18" charset="0"/>
                </a:rPr>
                <a:t>8,10 gam</a:t>
              </a:r>
              <a:endParaRPr lang="en-US" b="1">
                <a:solidFill>
                  <a:srgbClr val="003366"/>
                </a:solidFill>
                <a:latin typeface="Times New Roman" pitchFamily="18" charset="0"/>
              </a:endParaRPr>
            </a:p>
          </p:txBody>
        </p:sp>
        <p:pic>
          <p:nvPicPr>
            <p:cNvPr id="89120" name="mmprod_answer_input10074" descr="radio1"/>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2" y="2231"/>
              <a:ext cx="129"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97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97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97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97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97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98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animBg="1" autoUpdateAnimBg="0"/>
      <p:bldP spid="289796" grpId="0" animBg="1" autoUpdateAnimBg="0"/>
      <p:bldP spid="289797" grpId="0" animBg="1" autoUpdateAnimBg="0"/>
      <p:bldP spid="289798" grpId="0" animBg="1" autoUpdateAnimBg="0"/>
      <p:bldP spid="289799" grpId="0" animBg="1" autoUpdateAnimBg="0"/>
      <p:bldP spid="289800" grpId="0" animBg="1" autoUpdateAnimBg="0"/>
      <p:bldP spid="28980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3" descr="Download hình nền background template powerpoint đẹ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mmprod_title"/>
          <p:cNvSpPr>
            <a:spLocks noGrp="1" noChangeArrowheads="1"/>
          </p:cNvSpPr>
          <p:nvPr>
            <p:ph type="title"/>
            <p:custDataLst>
              <p:tags r:id="rId2"/>
            </p:custDataLst>
          </p:nvPr>
        </p:nvSpPr>
        <p:spPr>
          <a:xfrm>
            <a:off x="2452688" y="-11113"/>
            <a:ext cx="4191000" cy="1143001"/>
          </a:xfrm>
        </p:spPr>
        <p:txBody>
          <a:bodyPr lIns="0" tIns="0" rIns="0" bIns="0"/>
          <a:lstStyle/>
          <a:p>
            <a:pPr eaLnBrk="1" hangingPunct="1"/>
            <a:r>
              <a:rPr lang="en-US" b="1" smtClean="0">
                <a:latin typeface="Times New Roman" pitchFamily="18" charset="0"/>
              </a:rPr>
              <a:t>KẾT QUẢ</a:t>
            </a:r>
          </a:p>
        </p:txBody>
      </p:sp>
      <p:graphicFrame>
        <p:nvGraphicFramePr>
          <p:cNvPr id="270358" name="mmprod_scoring_101"/>
          <p:cNvGraphicFramePr>
            <a:graphicFrameLocks noGrp="1"/>
          </p:cNvGraphicFramePr>
          <p:nvPr>
            <p:custDataLst>
              <p:tags r:id="rId3"/>
            </p:custDataLst>
          </p:nvPr>
        </p:nvGraphicFramePr>
        <p:xfrm>
          <a:off x="457200" y="1600200"/>
          <a:ext cx="8228013" cy="2703514"/>
        </p:xfrm>
        <a:graphic>
          <a:graphicData uri="http://schemas.openxmlformats.org/drawingml/2006/table">
            <a:tbl>
              <a:tblPr/>
              <a:tblGrid>
                <a:gridCol w="2468563"/>
                <a:gridCol w="5759450"/>
              </a:tblGrid>
              <a:tr h="900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smtClean="0">
                          <a:ln>
                            <a:noFill/>
                          </a:ln>
                          <a:solidFill>
                            <a:schemeClr val="tx1"/>
                          </a:solidFill>
                          <a:effectLst/>
                          <a:latin typeface="Arial" charset="0"/>
                        </a:rPr>
                        <a:t>Điểm của bạn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{score}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smtClean="0">
                          <a:ln>
                            <a:noFill/>
                          </a:ln>
                          <a:solidFill>
                            <a:schemeClr val="tx1"/>
                          </a:solidFill>
                          <a:effectLst/>
                          <a:latin typeface="Arial" charset="0"/>
                        </a:rPr>
                        <a:t>Điểm tối đa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{max-score}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smtClean="0">
                          <a:ln>
                            <a:noFill/>
                          </a:ln>
                          <a:solidFill>
                            <a:schemeClr val="tx1"/>
                          </a:solidFill>
                          <a:effectLst/>
                          <a:latin typeface="Arial" charset="0"/>
                        </a:rPr>
                        <a:t>Số câu nỗ lực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{total-attempts}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0359" name="mmprod_feedback_7006"/>
          <p:cNvSpPr>
            <a:spLocks noChangeArrowheads="1"/>
          </p:cNvSpPr>
          <p:nvPr>
            <p:custDataLst>
              <p:tags r:id="rId4"/>
            </p:custDataLst>
          </p:nvPr>
        </p:nvSpPr>
        <p:spPr bwMode="auto">
          <a:xfrm>
            <a:off x="1690688" y="4541838"/>
            <a:ext cx="4938712" cy="1019175"/>
          </a:xfrm>
          <a:prstGeom prst="rect">
            <a:avLst/>
          </a:prstGeom>
          <a:solidFill>
            <a:srgbClr val="EEEEEE"/>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defRPr/>
            </a:pPr>
            <a:r>
              <a:rPr lang="en-US" sz="1800">
                <a:solidFill>
                  <a:srgbClr val="2B333C"/>
                </a:solidFill>
              </a:rPr>
              <a:t>Question Feedback/Review Information Will Appear Here</a:t>
            </a:r>
          </a:p>
        </p:txBody>
      </p:sp>
      <p:grpSp>
        <p:nvGrpSpPr>
          <p:cNvPr id="42003" name="mmprod_Button9007"/>
          <p:cNvGrpSpPr>
            <a:grpSpLocks/>
          </p:cNvGrpSpPr>
          <p:nvPr>
            <p:custDataLst>
              <p:tags r:id="rId5"/>
            </p:custDataLst>
          </p:nvPr>
        </p:nvGrpSpPr>
        <p:grpSpPr bwMode="auto">
          <a:xfrm>
            <a:off x="7451725" y="5718175"/>
            <a:ext cx="1235075" cy="407988"/>
            <a:chOff x="4694" y="3602"/>
            <a:chExt cx="778" cy="257"/>
          </a:xfrm>
        </p:grpSpPr>
        <p:sp>
          <p:nvSpPr>
            <p:cNvPr id="42007" name="mmprod_ButtonShape9007"/>
            <p:cNvSpPr>
              <a:spLocks noChangeArrowheads="1"/>
            </p:cNvSpPr>
            <p:nvPr/>
          </p:nvSpPr>
          <p:spPr bwMode="auto">
            <a:xfrm>
              <a:off x="4694" y="3602"/>
              <a:ext cx="778" cy="257"/>
            </a:xfrm>
            <a:prstGeom prst="roundRect">
              <a:avLst>
                <a:gd name="adj" fmla="val 16667"/>
              </a:avLst>
            </a:prstGeom>
            <a:solidFill>
              <a:srgbClr val="FFFFFF"/>
            </a:solidFill>
            <a:ln w="15875">
              <a:solidFill>
                <a:srgbClr val="A0A0A0"/>
              </a:solidFill>
              <a:round/>
              <a:headEnd/>
              <a:tailEnd/>
            </a:ln>
          </p:spPr>
          <p:txBody>
            <a:bodyPr wrap="none" anchor="ctr"/>
            <a:lstStyle/>
            <a:p>
              <a:endParaRPr lang="en-US" sz="2800"/>
            </a:p>
          </p:txBody>
        </p:sp>
        <p:sp>
          <p:nvSpPr>
            <p:cNvPr id="42008" name="mmprod_ButtonText9008"/>
            <p:cNvSpPr>
              <a:spLocks noChangeArrowheads="1"/>
            </p:cNvSpPr>
            <p:nvPr>
              <p:custDataLst>
                <p:tags r:id="rId8"/>
              </p:custDataLst>
            </p:nvPr>
          </p:nvSpPr>
          <p:spPr bwMode="auto">
            <a:xfrm>
              <a:off x="4710" y="3618"/>
              <a:ext cx="746" cy="225"/>
            </a:xfrm>
            <a:prstGeom prst="roundRect">
              <a:avLst>
                <a:gd name="adj" fmla="val 16667"/>
              </a:avLst>
            </a:prstGeom>
            <a:solidFill>
              <a:srgbClr val="FFFFFF"/>
            </a:solidFill>
            <a:ln w="15875">
              <a:solidFill>
                <a:srgbClr val="CCCCCC"/>
              </a:solidFill>
              <a:round/>
              <a:headEnd/>
              <a:tailEnd/>
            </a:ln>
          </p:spPr>
          <p:txBody>
            <a:bodyPr wrap="none" lIns="0" tIns="0" rIns="0" bIns="0" anchor="ctr"/>
            <a:lstStyle/>
            <a:p>
              <a:r>
                <a:rPr lang="en-US" sz="1400">
                  <a:solidFill>
                    <a:srgbClr val="FF0000"/>
                  </a:solidFill>
                </a:rPr>
                <a:t>Xem lại</a:t>
              </a:r>
            </a:p>
          </p:txBody>
        </p:sp>
      </p:grpSp>
      <p:grpSp>
        <p:nvGrpSpPr>
          <p:cNvPr id="42004" name="mmprod_Button9009"/>
          <p:cNvGrpSpPr>
            <a:grpSpLocks/>
          </p:cNvGrpSpPr>
          <p:nvPr>
            <p:custDataLst>
              <p:tags r:id="rId6"/>
            </p:custDataLst>
          </p:nvPr>
        </p:nvGrpSpPr>
        <p:grpSpPr bwMode="auto">
          <a:xfrm>
            <a:off x="6129338" y="5718175"/>
            <a:ext cx="1233487" cy="407988"/>
            <a:chOff x="3861" y="3602"/>
            <a:chExt cx="777" cy="257"/>
          </a:xfrm>
        </p:grpSpPr>
        <p:sp>
          <p:nvSpPr>
            <p:cNvPr id="42005" name="mmprod_ButtonShape9009"/>
            <p:cNvSpPr>
              <a:spLocks noChangeArrowheads="1"/>
            </p:cNvSpPr>
            <p:nvPr/>
          </p:nvSpPr>
          <p:spPr bwMode="auto">
            <a:xfrm>
              <a:off x="3861" y="3602"/>
              <a:ext cx="777" cy="257"/>
            </a:xfrm>
            <a:prstGeom prst="roundRect">
              <a:avLst>
                <a:gd name="adj" fmla="val 16667"/>
              </a:avLst>
            </a:prstGeom>
            <a:solidFill>
              <a:srgbClr val="FFFFFF"/>
            </a:solidFill>
            <a:ln w="15875">
              <a:solidFill>
                <a:srgbClr val="A0A0A0"/>
              </a:solidFill>
              <a:round/>
              <a:headEnd/>
              <a:tailEnd/>
            </a:ln>
          </p:spPr>
          <p:txBody>
            <a:bodyPr wrap="none" anchor="ctr"/>
            <a:lstStyle/>
            <a:p>
              <a:endParaRPr lang="en-US" sz="2800"/>
            </a:p>
          </p:txBody>
        </p:sp>
        <p:sp>
          <p:nvSpPr>
            <p:cNvPr id="42006" name="mmprod_ButtonText9010"/>
            <p:cNvSpPr>
              <a:spLocks noChangeArrowheads="1"/>
            </p:cNvSpPr>
            <p:nvPr>
              <p:custDataLst>
                <p:tags r:id="rId7"/>
              </p:custDataLst>
            </p:nvPr>
          </p:nvSpPr>
          <p:spPr bwMode="auto">
            <a:xfrm>
              <a:off x="3877" y="3618"/>
              <a:ext cx="745" cy="225"/>
            </a:xfrm>
            <a:prstGeom prst="roundRect">
              <a:avLst>
                <a:gd name="adj" fmla="val 16667"/>
              </a:avLst>
            </a:prstGeom>
            <a:solidFill>
              <a:srgbClr val="FFFFFF"/>
            </a:solidFill>
            <a:ln w="15875">
              <a:solidFill>
                <a:srgbClr val="CCCCCC"/>
              </a:solidFill>
              <a:round/>
              <a:headEnd/>
              <a:tailEnd/>
            </a:ln>
          </p:spPr>
          <p:txBody>
            <a:bodyPr wrap="none" lIns="0" tIns="0" rIns="0" bIns="0" anchor="ctr"/>
            <a:lstStyle/>
            <a:p>
              <a:r>
                <a:rPr lang="en-US" sz="1400">
                  <a:solidFill>
                    <a:srgbClr val="FF0000"/>
                  </a:solidFill>
                </a:rPr>
                <a:t>Tiếp tục</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5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ChangeArrowheads="1"/>
          </p:cNvSpPr>
          <p:nvPr/>
        </p:nvSpPr>
        <p:spPr bwMode="auto">
          <a:xfrm>
            <a:off x="3200400" y="76200"/>
            <a:ext cx="2667000" cy="4572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r>
              <a:rPr lang="en-US" b="1">
                <a:latin typeface="Times New Roman" pitchFamily="18" charset="0"/>
              </a:rPr>
              <a:t>Hướng dẫn </a:t>
            </a:r>
          </a:p>
        </p:txBody>
      </p:sp>
      <p:sp>
        <p:nvSpPr>
          <p:cNvPr id="258051" name="Text Box 3"/>
          <p:cNvSpPr txBox="1">
            <a:spLocks noChangeArrowheads="1"/>
          </p:cNvSpPr>
          <p:nvPr/>
        </p:nvSpPr>
        <p:spPr bwMode="auto">
          <a:xfrm>
            <a:off x="152400" y="685800"/>
            <a:ext cx="899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3366"/>
                </a:solidFill>
              </a:rPr>
              <a:t>Bài tập  1:  </a:t>
            </a:r>
            <a:r>
              <a:rPr lang="en-US" sz="2400">
                <a:solidFill>
                  <a:srgbClr val="003366"/>
                </a:solidFill>
              </a:rPr>
              <a:t>Viết công thức cấu tạo và chỉ rõ bậc của từng amin đồng phân có công thức phân tử: C</a:t>
            </a:r>
            <a:r>
              <a:rPr lang="en-US" sz="2400" baseline="-25000">
                <a:solidFill>
                  <a:srgbClr val="003366"/>
                </a:solidFill>
              </a:rPr>
              <a:t>3</a:t>
            </a:r>
            <a:r>
              <a:rPr lang="en-US" sz="2400">
                <a:solidFill>
                  <a:srgbClr val="003366"/>
                </a:solidFill>
              </a:rPr>
              <a:t>H</a:t>
            </a:r>
            <a:r>
              <a:rPr lang="en-US" sz="2400" baseline="-25000">
                <a:solidFill>
                  <a:srgbClr val="003366"/>
                </a:solidFill>
              </a:rPr>
              <a:t>9</a:t>
            </a:r>
            <a:r>
              <a:rPr lang="en-US" sz="2400">
                <a:solidFill>
                  <a:srgbClr val="003366"/>
                </a:solidFill>
              </a:rPr>
              <a:t>N</a:t>
            </a:r>
          </a:p>
        </p:txBody>
      </p:sp>
      <p:sp>
        <p:nvSpPr>
          <p:cNvPr id="258052" name="Text Box 4"/>
          <p:cNvSpPr txBox="1">
            <a:spLocks noChangeArrowheads="1"/>
          </p:cNvSpPr>
          <p:nvPr/>
        </p:nvSpPr>
        <p:spPr bwMode="auto">
          <a:xfrm>
            <a:off x="1444625" y="34163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 CH</a:t>
            </a:r>
            <a:r>
              <a:rPr lang="en-US" sz="2400" baseline="-25000">
                <a:latin typeface="Times New Roman" pitchFamily="18" charset="0"/>
              </a:rPr>
              <a:t>3 </a:t>
            </a:r>
            <a:r>
              <a:rPr lang="en-US" sz="2400">
                <a:latin typeface="Times New Roman" pitchFamily="18" charset="0"/>
              </a:rPr>
              <a:t>CH</a:t>
            </a:r>
            <a:r>
              <a:rPr lang="en-US" sz="2400" baseline="-25000">
                <a:latin typeface="Times New Roman" pitchFamily="18" charset="0"/>
              </a:rPr>
              <a:t>2 </a:t>
            </a:r>
            <a:r>
              <a:rPr lang="en-US" sz="2400">
                <a:latin typeface="Times New Roman" pitchFamily="18" charset="0"/>
              </a:rPr>
              <a:t>CH</a:t>
            </a:r>
            <a:r>
              <a:rPr lang="en-US" sz="2400" baseline="-25000">
                <a:latin typeface="Times New Roman" pitchFamily="18" charset="0"/>
              </a:rPr>
              <a:t>2</a:t>
            </a:r>
            <a:r>
              <a:rPr lang="en-US" sz="2400">
                <a:latin typeface="Times New Roman" pitchFamily="18" charset="0"/>
              </a:rPr>
              <a:t> –NH</a:t>
            </a:r>
            <a:r>
              <a:rPr lang="en-US" sz="2400" baseline="-25000">
                <a:latin typeface="Times New Roman" pitchFamily="18" charset="0"/>
              </a:rPr>
              <a:t>2</a:t>
            </a:r>
          </a:p>
        </p:txBody>
      </p:sp>
      <p:sp>
        <p:nvSpPr>
          <p:cNvPr id="258053" name="Text Box 5"/>
          <p:cNvSpPr txBox="1">
            <a:spLocks noChangeArrowheads="1"/>
          </p:cNvSpPr>
          <p:nvPr/>
        </p:nvSpPr>
        <p:spPr bwMode="auto">
          <a:xfrm>
            <a:off x="1749425" y="4854575"/>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CH</a:t>
            </a:r>
            <a:r>
              <a:rPr lang="en-US" sz="2400" baseline="-25000">
                <a:latin typeface="Times New Roman" pitchFamily="18" charset="0"/>
              </a:rPr>
              <a:t>3 </a:t>
            </a:r>
            <a:r>
              <a:rPr lang="en-US" sz="2400">
                <a:latin typeface="Times New Roman" pitchFamily="18" charset="0"/>
              </a:rPr>
              <a:t>- NH - CH</a:t>
            </a:r>
            <a:r>
              <a:rPr lang="en-US" sz="2400" baseline="-25000">
                <a:latin typeface="Times New Roman" pitchFamily="18" charset="0"/>
              </a:rPr>
              <a:t>2</a:t>
            </a:r>
            <a:r>
              <a:rPr lang="en-US" sz="2400">
                <a:latin typeface="Times New Roman" pitchFamily="18" charset="0"/>
              </a:rPr>
              <a:t>CH</a:t>
            </a:r>
            <a:r>
              <a:rPr lang="en-US" sz="2400" baseline="-25000">
                <a:latin typeface="Times New Roman" pitchFamily="18" charset="0"/>
              </a:rPr>
              <a:t>3</a:t>
            </a:r>
          </a:p>
        </p:txBody>
      </p:sp>
      <p:grpSp>
        <p:nvGrpSpPr>
          <p:cNvPr id="2" name="Group 6"/>
          <p:cNvGrpSpPr>
            <a:grpSpLocks/>
          </p:cNvGrpSpPr>
          <p:nvPr/>
        </p:nvGrpSpPr>
        <p:grpSpPr bwMode="auto">
          <a:xfrm>
            <a:off x="1749425" y="5626100"/>
            <a:ext cx="2057400" cy="1066800"/>
            <a:chOff x="1536" y="2448"/>
            <a:chExt cx="1296" cy="672"/>
          </a:xfrm>
        </p:grpSpPr>
        <p:grpSp>
          <p:nvGrpSpPr>
            <p:cNvPr id="44050" name="Group 7"/>
            <p:cNvGrpSpPr>
              <a:grpSpLocks/>
            </p:cNvGrpSpPr>
            <p:nvPr/>
          </p:nvGrpSpPr>
          <p:grpSpPr bwMode="auto">
            <a:xfrm>
              <a:off x="1536" y="2448"/>
              <a:ext cx="1104" cy="672"/>
              <a:chOff x="1536" y="1680"/>
              <a:chExt cx="1104" cy="672"/>
            </a:xfrm>
          </p:grpSpPr>
          <p:grpSp>
            <p:nvGrpSpPr>
              <p:cNvPr id="44052" name="Group 8"/>
              <p:cNvGrpSpPr>
                <a:grpSpLocks/>
              </p:cNvGrpSpPr>
              <p:nvPr/>
            </p:nvGrpSpPr>
            <p:grpSpPr bwMode="auto">
              <a:xfrm>
                <a:off x="1536" y="1680"/>
                <a:ext cx="1056" cy="432"/>
                <a:chOff x="1536" y="1680"/>
                <a:chExt cx="1056" cy="432"/>
              </a:xfrm>
            </p:grpSpPr>
            <p:sp>
              <p:nvSpPr>
                <p:cNvPr id="44054" name="Text Box 9"/>
                <p:cNvSpPr txBox="1">
                  <a:spLocks noChangeArrowheads="1"/>
                </p:cNvSpPr>
                <p:nvPr/>
              </p:nvSpPr>
              <p:spPr bwMode="auto">
                <a:xfrm>
                  <a:off x="1536" y="16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CH</a:t>
                  </a:r>
                  <a:r>
                    <a:rPr lang="en-US" sz="2400" baseline="-25000">
                      <a:latin typeface="Times New Roman" pitchFamily="18" charset="0"/>
                    </a:rPr>
                    <a:t>3 </a:t>
                  </a:r>
                  <a:r>
                    <a:rPr lang="en-US" sz="2400">
                      <a:latin typeface="Times New Roman" pitchFamily="18" charset="0"/>
                    </a:rPr>
                    <a:t>–N –</a:t>
                  </a:r>
                  <a:r>
                    <a:rPr lang="en-US" sz="2400">
                      <a:latin typeface="VNI-Times" pitchFamily="2" charset="0"/>
                    </a:rPr>
                    <a:t> </a:t>
                  </a:r>
                  <a:endParaRPr lang="en-US" sz="2400" baseline="-25000">
                    <a:latin typeface="VNI-Times" pitchFamily="2" charset="0"/>
                  </a:endParaRPr>
                </a:p>
              </p:txBody>
            </p:sp>
            <p:sp>
              <p:nvSpPr>
                <p:cNvPr id="44055" name="Line 10"/>
                <p:cNvSpPr>
                  <a:spLocks noChangeShapeType="1"/>
                </p:cNvSpPr>
                <p:nvPr/>
              </p:nvSpPr>
              <p:spPr bwMode="auto">
                <a:xfrm>
                  <a:off x="2160" y="196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053" name="Text Box 11"/>
              <p:cNvSpPr txBox="1">
                <a:spLocks noChangeArrowheads="1"/>
              </p:cNvSpPr>
              <p:nvPr/>
            </p:nvSpPr>
            <p:spPr bwMode="auto">
              <a:xfrm>
                <a:off x="2016" y="206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CH</a:t>
                </a:r>
                <a:r>
                  <a:rPr lang="en-US" sz="2400" baseline="-25000">
                    <a:latin typeface="Times New Roman" pitchFamily="18" charset="0"/>
                  </a:rPr>
                  <a:t>3</a:t>
                </a:r>
                <a:r>
                  <a:rPr lang="en-US" sz="2400">
                    <a:latin typeface="Times New Roman" pitchFamily="18" charset="0"/>
                  </a:rPr>
                  <a:t> </a:t>
                </a:r>
              </a:p>
            </p:txBody>
          </p:sp>
        </p:grpSp>
        <p:sp>
          <p:nvSpPr>
            <p:cNvPr id="44051" name="Text Box 12"/>
            <p:cNvSpPr txBox="1">
              <a:spLocks noChangeArrowheads="1"/>
            </p:cNvSpPr>
            <p:nvPr/>
          </p:nvSpPr>
          <p:spPr bwMode="auto">
            <a:xfrm>
              <a:off x="2352" y="244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CH</a:t>
              </a:r>
              <a:r>
                <a:rPr lang="en-US" sz="2400" baseline="-25000">
                  <a:latin typeface="Times New Roman" pitchFamily="18" charset="0"/>
                </a:rPr>
                <a:t>3</a:t>
              </a:r>
              <a:r>
                <a:rPr lang="en-US" sz="2400">
                  <a:latin typeface="Times New Roman" pitchFamily="18" charset="0"/>
                </a:rPr>
                <a:t> </a:t>
              </a:r>
            </a:p>
          </p:txBody>
        </p:sp>
      </p:grpSp>
      <p:sp>
        <p:nvSpPr>
          <p:cNvPr id="258061" name="Text Box 13"/>
          <p:cNvSpPr txBox="1">
            <a:spLocks noChangeArrowheads="1"/>
          </p:cNvSpPr>
          <p:nvPr/>
        </p:nvSpPr>
        <p:spPr bwMode="auto">
          <a:xfrm>
            <a:off x="1597025" y="4140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a:latin typeface="Times New Roman" pitchFamily="18" charset="0"/>
              </a:rPr>
              <a:t>CH</a:t>
            </a:r>
            <a:r>
              <a:rPr lang="en-US" sz="2400" baseline="-25000">
                <a:latin typeface="Times New Roman" pitchFamily="18" charset="0"/>
              </a:rPr>
              <a:t>3 </a:t>
            </a:r>
            <a:r>
              <a:rPr lang="en-US" sz="2400">
                <a:latin typeface="Times New Roman" pitchFamily="18" charset="0"/>
              </a:rPr>
              <a:t>CH</a:t>
            </a:r>
            <a:r>
              <a:rPr lang="en-US" sz="2400" baseline="-25000">
                <a:latin typeface="Times New Roman" pitchFamily="18" charset="0"/>
              </a:rPr>
              <a:t> </a:t>
            </a:r>
            <a:r>
              <a:rPr lang="en-US" sz="2400">
                <a:latin typeface="Times New Roman" pitchFamily="18" charset="0"/>
              </a:rPr>
              <a:t>(NH</a:t>
            </a:r>
            <a:r>
              <a:rPr lang="en-US" sz="2400" baseline="-25000">
                <a:latin typeface="Times New Roman" pitchFamily="18" charset="0"/>
              </a:rPr>
              <a:t>2</a:t>
            </a:r>
            <a:r>
              <a:rPr lang="en-US" sz="2400">
                <a:latin typeface="Times New Roman" pitchFamily="18" charset="0"/>
              </a:rPr>
              <a:t>)CH</a:t>
            </a:r>
            <a:r>
              <a:rPr lang="en-US" sz="2400" baseline="-25000">
                <a:latin typeface="Times New Roman" pitchFamily="18" charset="0"/>
              </a:rPr>
              <a:t>3</a:t>
            </a:r>
          </a:p>
        </p:txBody>
      </p:sp>
      <p:sp>
        <p:nvSpPr>
          <p:cNvPr id="258062" name="Text Box 14"/>
          <p:cNvSpPr txBox="1">
            <a:spLocks noChangeArrowheads="1"/>
          </p:cNvSpPr>
          <p:nvPr/>
        </p:nvSpPr>
        <p:spPr bwMode="auto">
          <a:xfrm>
            <a:off x="4492625" y="34925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amin bậc I</a:t>
            </a:r>
          </a:p>
        </p:txBody>
      </p:sp>
      <p:sp>
        <p:nvSpPr>
          <p:cNvPr id="258063" name="Text Box 15"/>
          <p:cNvSpPr txBox="1">
            <a:spLocks noChangeArrowheads="1"/>
          </p:cNvSpPr>
          <p:nvPr/>
        </p:nvSpPr>
        <p:spPr bwMode="auto">
          <a:xfrm>
            <a:off x="4492625" y="41783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amin bậc I</a:t>
            </a:r>
          </a:p>
        </p:txBody>
      </p:sp>
      <p:sp>
        <p:nvSpPr>
          <p:cNvPr id="258064" name="Text Box 16"/>
          <p:cNvSpPr txBox="1">
            <a:spLocks noChangeArrowheads="1"/>
          </p:cNvSpPr>
          <p:nvPr/>
        </p:nvSpPr>
        <p:spPr bwMode="auto">
          <a:xfrm>
            <a:off x="4416425" y="48641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 amin bậc II</a:t>
            </a:r>
          </a:p>
        </p:txBody>
      </p:sp>
      <p:sp>
        <p:nvSpPr>
          <p:cNvPr id="258065" name="Text Box 17"/>
          <p:cNvSpPr txBox="1">
            <a:spLocks noChangeArrowheads="1"/>
          </p:cNvSpPr>
          <p:nvPr/>
        </p:nvSpPr>
        <p:spPr bwMode="auto">
          <a:xfrm>
            <a:off x="4416425" y="57023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amin bậc III</a:t>
            </a:r>
          </a:p>
        </p:txBody>
      </p:sp>
      <p:sp>
        <p:nvSpPr>
          <p:cNvPr id="258066" name="Text Box 18"/>
          <p:cNvSpPr txBox="1">
            <a:spLocks noChangeArrowheads="1"/>
          </p:cNvSpPr>
          <p:nvPr/>
        </p:nvSpPr>
        <p:spPr bwMode="auto">
          <a:xfrm>
            <a:off x="381000" y="304165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b="1">
                <a:solidFill>
                  <a:srgbClr val="003366"/>
                </a:solidFill>
              </a:rPr>
              <a:t>Lời giải:</a:t>
            </a:r>
          </a:p>
        </p:txBody>
      </p:sp>
      <p:sp>
        <p:nvSpPr>
          <p:cNvPr id="44045" name="Rectangle 20"/>
          <p:cNvSpPr>
            <a:spLocks noGrp="1" noChangeArrowheads="1"/>
          </p:cNvSpPr>
          <p:nvPr>
            <p:ph sz="quarter" idx="1"/>
          </p:nvPr>
        </p:nvSpPr>
        <p:spPr>
          <a:xfrm>
            <a:off x="0" y="0"/>
            <a:ext cx="9144000" cy="6858000"/>
          </a:xfrm>
          <a:noFill/>
          <a:ln w="38100">
            <a:solidFill>
              <a:schemeClr val="tx1"/>
            </a:solidFill>
            <a:miter lim="800000"/>
            <a:headEnd/>
            <a:tailEnd/>
          </a:ln>
        </p:spPr>
        <p:txBody>
          <a:bodyPr/>
          <a:lstStyle/>
          <a:p>
            <a:pPr eaLnBrk="1" hangingPunct="1">
              <a:buFontTx/>
              <a:buNone/>
            </a:pPr>
            <a:r>
              <a:rPr lang="en-US" smtClean="0"/>
              <a:t> </a:t>
            </a:r>
          </a:p>
        </p:txBody>
      </p:sp>
      <p:sp>
        <p:nvSpPr>
          <p:cNvPr id="258070" name="Text Box 22"/>
          <p:cNvSpPr txBox="1">
            <a:spLocks noChangeArrowheads="1"/>
          </p:cNvSpPr>
          <p:nvPr/>
        </p:nvSpPr>
        <p:spPr bwMode="auto">
          <a:xfrm>
            <a:off x="1600200" y="1524000"/>
            <a:ext cx="7543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a:solidFill>
                  <a:srgbClr val="003399"/>
                </a:solidFill>
              </a:rPr>
              <a:t> Amin có 3 C không có đồng phân mạch C</a:t>
            </a:r>
          </a:p>
          <a:p>
            <a:pPr eaLnBrk="1" hangingPunct="1">
              <a:spcBef>
                <a:spcPct val="50000"/>
              </a:spcBef>
              <a:buFontTx/>
              <a:buChar char="-"/>
            </a:pPr>
            <a:r>
              <a:rPr lang="en-US" sz="2400">
                <a:solidFill>
                  <a:srgbClr val="003399"/>
                </a:solidFill>
              </a:rPr>
              <a:t> Viết đồng phân vị trí  nhóm NH</a:t>
            </a:r>
            <a:r>
              <a:rPr lang="en-US" sz="2400" baseline="-25000">
                <a:solidFill>
                  <a:srgbClr val="003399"/>
                </a:solidFill>
              </a:rPr>
              <a:t>2</a:t>
            </a:r>
          </a:p>
          <a:p>
            <a:pPr eaLnBrk="1" hangingPunct="1">
              <a:spcBef>
                <a:spcPct val="50000"/>
              </a:spcBef>
              <a:buFontTx/>
              <a:buChar char="-"/>
            </a:pPr>
            <a:r>
              <a:rPr lang="en-US" sz="2400">
                <a:solidFill>
                  <a:srgbClr val="003399"/>
                </a:solidFill>
              </a:rPr>
              <a:t> Viết đồng phân mạch bậc amin.</a:t>
            </a:r>
          </a:p>
        </p:txBody>
      </p:sp>
      <p:sp>
        <p:nvSpPr>
          <p:cNvPr id="44048" name="Rectangle 19"/>
          <p:cNvSpPr>
            <a:spLocks noChangeArrowheads="1"/>
          </p:cNvSpPr>
          <p:nvPr/>
        </p:nvSpPr>
        <p:spPr bwMode="auto">
          <a:xfrm>
            <a:off x="101600" y="50800"/>
            <a:ext cx="9042400" cy="6807200"/>
          </a:xfrm>
          <a:prstGeom prst="rect">
            <a:avLst/>
          </a:prstGeom>
          <a:noFill/>
          <a:ln w="508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l">
              <a:spcBef>
                <a:spcPct val="20000"/>
              </a:spcBef>
            </a:pPr>
            <a:r>
              <a:rPr lang="en-US" sz="3600" b="1"/>
              <a:t> </a:t>
            </a:r>
            <a:endParaRPr lang="en-US" sz="3600" b="1">
              <a:solidFill>
                <a:schemeClr val="hlink"/>
              </a:solidFill>
              <a:latin typeface=".VnTime" pitchFamily="34" charset="0"/>
            </a:endParaRPr>
          </a:p>
        </p:txBody>
      </p:sp>
      <p:sp>
        <p:nvSpPr>
          <p:cNvPr id="3" name="Text Box 18"/>
          <p:cNvSpPr txBox="1">
            <a:spLocks noChangeArrowheads="1"/>
          </p:cNvSpPr>
          <p:nvPr/>
        </p:nvSpPr>
        <p:spPr bwMode="auto">
          <a:xfrm>
            <a:off x="457200" y="16764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b="1">
                <a:solidFill>
                  <a:srgbClr val="3333CC"/>
                </a:solidFill>
              </a:rPr>
              <a:t>Gợi ý: </a:t>
            </a:r>
          </a:p>
        </p:txBody>
      </p:sp>
      <p:pic>
        <p:nvPicPr>
          <p:cNvPr id="44058" name="Picture 26" descr="Vector ruy băng mũi tên màu đỏ">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715000"/>
            <a:ext cx="1295400" cy="10334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diamond(in)">
                                      <p:cBhvr>
                                        <p:cTn id="7" dur="500"/>
                                        <p:tgtEl>
                                          <p:spTgt spid="258050"/>
                                        </p:tgtEl>
                                      </p:cBhvr>
                                    </p:animEffect>
                                  </p:childTnLst>
                                </p:cTn>
                              </p:par>
                            </p:childTnLst>
                          </p:cTn>
                        </p:par>
                        <p:par>
                          <p:cTn id="8" fill="hold" nodeType="afterGroup">
                            <p:stCondLst>
                              <p:cond delay="500"/>
                            </p:stCondLst>
                            <p:childTnLst>
                              <p:par>
                                <p:cTn id="9" presetID="5" presetClass="entr" presetSubtype="10" fill="hold" grpId="0" nodeType="afterEffect">
                                  <p:stCondLst>
                                    <p:cond delay="500"/>
                                  </p:stCondLst>
                                  <p:childTnLst>
                                    <p:set>
                                      <p:cBhvr>
                                        <p:cTn id="10" dur="1" fill="hold">
                                          <p:stCondLst>
                                            <p:cond delay="0"/>
                                          </p:stCondLst>
                                        </p:cTn>
                                        <p:tgtEl>
                                          <p:spTgt spid="258051"/>
                                        </p:tgtEl>
                                        <p:attrNameLst>
                                          <p:attrName>style.visibility</p:attrName>
                                        </p:attrNameLst>
                                      </p:cBhvr>
                                      <p:to>
                                        <p:strVal val="visible"/>
                                      </p:to>
                                    </p:set>
                                    <p:animEffect transition="in" filter="checkerboard(across)">
                                      <p:cBhvr>
                                        <p:cTn id="11" dur="500"/>
                                        <p:tgtEl>
                                          <p:spTgt spid="258051"/>
                                        </p:tgtEl>
                                      </p:cBhvr>
                                    </p:animEffect>
                                  </p:childTnLst>
                                </p:cTn>
                              </p:par>
                            </p:childTnLst>
                          </p:cTn>
                        </p:par>
                        <p:par>
                          <p:cTn id="12" fill="hold" nodeType="afterGroup">
                            <p:stCondLst>
                              <p:cond delay="1500"/>
                            </p:stCondLst>
                            <p:childTnLst>
                              <p:par>
                                <p:cTn id="13" presetID="4" presetClass="entr" presetSubtype="16" repeatCount="2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1000"/>
                                        <p:tgtEl>
                                          <p:spTgt spid="3"/>
                                        </p:tgtEl>
                                      </p:cBhvr>
                                    </p:animEffect>
                                  </p:childTnLst>
                                </p:cTn>
                              </p:par>
                            </p:childTnLst>
                          </p:cTn>
                        </p:par>
                        <p:par>
                          <p:cTn id="16" fill="hold" nodeType="afterGroup">
                            <p:stCondLst>
                              <p:cond delay="3500"/>
                            </p:stCondLst>
                            <p:childTnLst>
                              <p:par>
                                <p:cTn id="17" presetID="5" presetClass="entr" presetSubtype="10" fill="hold" grpId="0" nodeType="afterEffect">
                                  <p:stCondLst>
                                    <p:cond delay="0"/>
                                  </p:stCondLst>
                                  <p:childTnLst>
                                    <p:set>
                                      <p:cBhvr>
                                        <p:cTn id="18" dur="1" fill="hold">
                                          <p:stCondLst>
                                            <p:cond delay="0"/>
                                          </p:stCondLst>
                                        </p:cTn>
                                        <p:tgtEl>
                                          <p:spTgt spid="258070"/>
                                        </p:tgtEl>
                                        <p:attrNameLst>
                                          <p:attrName>style.visibility</p:attrName>
                                        </p:attrNameLst>
                                      </p:cBhvr>
                                      <p:to>
                                        <p:strVal val="visible"/>
                                      </p:to>
                                    </p:set>
                                    <p:animEffect transition="in" filter="checkerboard(across)">
                                      <p:cBhvr>
                                        <p:cTn id="19" dur="1000"/>
                                        <p:tgtEl>
                                          <p:spTgt spid="258070"/>
                                        </p:tgtEl>
                                      </p:cBhvr>
                                    </p:animEffect>
                                  </p:childTnLst>
                                </p:cTn>
                              </p:par>
                            </p:childTnLst>
                          </p:cTn>
                        </p:par>
                        <p:par>
                          <p:cTn id="20" fill="hold" nodeType="afterGroup">
                            <p:stCondLst>
                              <p:cond delay="4500"/>
                            </p:stCondLst>
                            <p:childTnLst>
                              <p:par>
                                <p:cTn id="21" presetID="4" presetClass="entr" presetSubtype="16" fill="hold" grpId="0" nodeType="afterEffect">
                                  <p:stCondLst>
                                    <p:cond delay="6000"/>
                                  </p:stCondLst>
                                  <p:childTnLst>
                                    <p:set>
                                      <p:cBhvr>
                                        <p:cTn id="22" dur="1" fill="hold">
                                          <p:stCondLst>
                                            <p:cond delay="0"/>
                                          </p:stCondLst>
                                        </p:cTn>
                                        <p:tgtEl>
                                          <p:spTgt spid="258066"/>
                                        </p:tgtEl>
                                        <p:attrNameLst>
                                          <p:attrName>style.visibility</p:attrName>
                                        </p:attrNameLst>
                                      </p:cBhvr>
                                      <p:to>
                                        <p:strVal val="visible"/>
                                      </p:to>
                                    </p:set>
                                    <p:animEffect transition="in" filter="box(in)">
                                      <p:cBhvr>
                                        <p:cTn id="23" dur="1000"/>
                                        <p:tgtEl>
                                          <p:spTgt spid="258066"/>
                                        </p:tgtEl>
                                      </p:cBhvr>
                                    </p:animEffect>
                                  </p:childTnLst>
                                </p:cTn>
                              </p:par>
                              <p:par>
                                <p:cTn id="24" presetID="4" presetClass="entr" presetSubtype="16" fill="hold" grpId="0" nodeType="withEffect">
                                  <p:stCondLst>
                                    <p:cond delay="6000"/>
                                  </p:stCondLst>
                                  <p:childTnLst>
                                    <p:set>
                                      <p:cBhvr>
                                        <p:cTn id="25" dur="1" fill="hold">
                                          <p:stCondLst>
                                            <p:cond delay="0"/>
                                          </p:stCondLst>
                                        </p:cTn>
                                        <p:tgtEl>
                                          <p:spTgt spid="258052"/>
                                        </p:tgtEl>
                                        <p:attrNameLst>
                                          <p:attrName>style.visibility</p:attrName>
                                        </p:attrNameLst>
                                      </p:cBhvr>
                                      <p:to>
                                        <p:strVal val="visible"/>
                                      </p:to>
                                    </p:set>
                                    <p:animEffect transition="in" filter="box(in)">
                                      <p:cBhvr>
                                        <p:cTn id="26" dur="1000"/>
                                        <p:tgtEl>
                                          <p:spTgt spid="258052"/>
                                        </p:tgtEl>
                                      </p:cBhvr>
                                    </p:animEffect>
                                  </p:childTnLst>
                                </p:cTn>
                              </p:par>
                              <p:par>
                                <p:cTn id="27" presetID="4" presetClass="entr" presetSubtype="16" fill="hold" grpId="0" nodeType="withEffect">
                                  <p:stCondLst>
                                    <p:cond delay="6000"/>
                                  </p:stCondLst>
                                  <p:childTnLst>
                                    <p:set>
                                      <p:cBhvr>
                                        <p:cTn id="28" dur="1" fill="hold">
                                          <p:stCondLst>
                                            <p:cond delay="0"/>
                                          </p:stCondLst>
                                        </p:cTn>
                                        <p:tgtEl>
                                          <p:spTgt spid="258061"/>
                                        </p:tgtEl>
                                        <p:attrNameLst>
                                          <p:attrName>style.visibility</p:attrName>
                                        </p:attrNameLst>
                                      </p:cBhvr>
                                      <p:to>
                                        <p:strVal val="visible"/>
                                      </p:to>
                                    </p:set>
                                    <p:animEffect transition="in" filter="box(in)">
                                      <p:cBhvr>
                                        <p:cTn id="29" dur="1000"/>
                                        <p:tgtEl>
                                          <p:spTgt spid="258061"/>
                                        </p:tgtEl>
                                      </p:cBhvr>
                                    </p:animEffect>
                                  </p:childTnLst>
                                </p:cTn>
                              </p:par>
                              <p:par>
                                <p:cTn id="30" presetID="4" presetClass="entr" presetSubtype="16" fill="hold" grpId="0" nodeType="withEffect">
                                  <p:stCondLst>
                                    <p:cond delay="6000"/>
                                  </p:stCondLst>
                                  <p:childTnLst>
                                    <p:set>
                                      <p:cBhvr>
                                        <p:cTn id="31" dur="1" fill="hold">
                                          <p:stCondLst>
                                            <p:cond delay="0"/>
                                          </p:stCondLst>
                                        </p:cTn>
                                        <p:tgtEl>
                                          <p:spTgt spid="258062"/>
                                        </p:tgtEl>
                                        <p:attrNameLst>
                                          <p:attrName>style.visibility</p:attrName>
                                        </p:attrNameLst>
                                      </p:cBhvr>
                                      <p:to>
                                        <p:strVal val="visible"/>
                                      </p:to>
                                    </p:set>
                                    <p:animEffect transition="in" filter="box(in)">
                                      <p:cBhvr>
                                        <p:cTn id="32" dur="1000"/>
                                        <p:tgtEl>
                                          <p:spTgt spid="258062"/>
                                        </p:tgtEl>
                                      </p:cBhvr>
                                    </p:animEffect>
                                  </p:childTnLst>
                                </p:cTn>
                              </p:par>
                              <p:par>
                                <p:cTn id="33" presetID="4" presetClass="entr" presetSubtype="16" fill="hold" grpId="0" nodeType="withEffect">
                                  <p:stCondLst>
                                    <p:cond delay="6000"/>
                                  </p:stCondLst>
                                  <p:childTnLst>
                                    <p:set>
                                      <p:cBhvr>
                                        <p:cTn id="34" dur="1" fill="hold">
                                          <p:stCondLst>
                                            <p:cond delay="0"/>
                                          </p:stCondLst>
                                        </p:cTn>
                                        <p:tgtEl>
                                          <p:spTgt spid="258063"/>
                                        </p:tgtEl>
                                        <p:attrNameLst>
                                          <p:attrName>style.visibility</p:attrName>
                                        </p:attrNameLst>
                                      </p:cBhvr>
                                      <p:to>
                                        <p:strVal val="visible"/>
                                      </p:to>
                                    </p:set>
                                    <p:animEffect transition="in" filter="box(in)">
                                      <p:cBhvr>
                                        <p:cTn id="35" dur="1000"/>
                                        <p:tgtEl>
                                          <p:spTgt spid="258063"/>
                                        </p:tgtEl>
                                      </p:cBhvr>
                                    </p:animEffect>
                                  </p:childTnLst>
                                </p:cTn>
                              </p:par>
                              <p:par>
                                <p:cTn id="36" presetID="4" presetClass="entr" presetSubtype="16" fill="hold" grpId="0" nodeType="withEffect">
                                  <p:stCondLst>
                                    <p:cond delay="6000"/>
                                  </p:stCondLst>
                                  <p:childTnLst>
                                    <p:set>
                                      <p:cBhvr>
                                        <p:cTn id="37" dur="1" fill="hold">
                                          <p:stCondLst>
                                            <p:cond delay="0"/>
                                          </p:stCondLst>
                                        </p:cTn>
                                        <p:tgtEl>
                                          <p:spTgt spid="258053"/>
                                        </p:tgtEl>
                                        <p:attrNameLst>
                                          <p:attrName>style.visibility</p:attrName>
                                        </p:attrNameLst>
                                      </p:cBhvr>
                                      <p:to>
                                        <p:strVal val="visible"/>
                                      </p:to>
                                    </p:set>
                                    <p:animEffect transition="in" filter="box(in)">
                                      <p:cBhvr>
                                        <p:cTn id="38" dur="1000"/>
                                        <p:tgtEl>
                                          <p:spTgt spid="258053"/>
                                        </p:tgtEl>
                                      </p:cBhvr>
                                    </p:animEffect>
                                  </p:childTnLst>
                                </p:cTn>
                              </p:par>
                              <p:par>
                                <p:cTn id="39" presetID="4" presetClass="entr" presetSubtype="16" fill="hold" nodeType="withEffect">
                                  <p:stCondLst>
                                    <p:cond delay="6000"/>
                                  </p:stCondLst>
                                  <p:childTnLst>
                                    <p:set>
                                      <p:cBhvr>
                                        <p:cTn id="40" dur="1" fill="hold">
                                          <p:stCondLst>
                                            <p:cond delay="0"/>
                                          </p:stCondLst>
                                        </p:cTn>
                                        <p:tgtEl>
                                          <p:spTgt spid="2"/>
                                        </p:tgtEl>
                                        <p:attrNameLst>
                                          <p:attrName>style.visibility</p:attrName>
                                        </p:attrNameLst>
                                      </p:cBhvr>
                                      <p:to>
                                        <p:strVal val="visible"/>
                                      </p:to>
                                    </p:set>
                                    <p:animEffect transition="in" filter="box(in)">
                                      <p:cBhvr>
                                        <p:cTn id="41" dur="1000"/>
                                        <p:tgtEl>
                                          <p:spTgt spid="2"/>
                                        </p:tgtEl>
                                      </p:cBhvr>
                                    </p:animEffect>
                                  </p:childTnLst>
                                </p:cTn>
                              </p:par>
                              <p:par>
                                <p:cTn id="42" presetID="4" presetClass="entr" presetSubtype="16" fill="hold" grpId="0" nodeType="withEffect">
                                  <p:stCondLst>
                                    <p:cond delay="6000"/>
                                  </p:stCondLst>
                                  <p:childTnLst>
                                    <p:set>
                                      <p:cBhvr>
                                        <p:cTn id="43" dur="1" fill="hold">
                                          <p:stCondLst>
                                            <p:cond delay="0"/>
                                          </p:stCondLst>
                                        </p:cTn>
                                        <p:tgtEl>
                                          <p:spTgt spid="258064"/>
                                        </p:tgtEl>
                                        <p:attrNameLst>
                                          <p:attrName>style.visibility</p:attrName>
                                        </p:attrNameLst>
                                      </p:cBhvr>
                                      <p:to>
                                        <p:strVal val="visible"/>
                                      </p:to>
                                    </p:set>
                                    <p:animEffect transition="in" filter="box(in)">
                                      <p:cBhvr>
                                        <p:cTn id="44" dur="1000"/>
                                        <p:tgtEl>
                                          <p:spTgt spid="258064"/>
                                        </p:tgtEl>
                                      </p:cBhvr>
                                    </p:animEffect>
                                  </p:childTnLst>
                                </p:cTn>
                              </p:par>
                              <p:par>
                                <p:cTn id="45" presetID="4" presetClass="entr" presetSubtype="16" fill="hold" grpId="0" nodeType="withEffect">
                                  <p:stCondLst>
                                    <p:cond delay="6000"/>
                                  </p:stCondLst>
                                  <p:childTnLst>
                                    <p:set>
                                      <p:cBhvr>
                                        <p:cTn id="46" dur="1" fill="hold">
                                          <p:stCondLst>
                                            <p:cond delay="0"/>
                                          </p:stCondLst>
                                        </p:cTn>
                                        <p:tgtEl>
                                          <p:spTgt spid="258065"/>
                                        </p:tgtEl>
                                        <p:attrNameLst>
                                          <p:attrName>style.visibility</p:attrName>
                                        </p:attrNameLst>
                                      </p:cBhvr>
                                      <p:to>
                                        <p:strVal val="visible"/>
                                      </p:to>
                                    </p:set>
                                    <p:animEffect transition="in" filter="box(in)">
                                      <p:cBhvr>
                                        <p:cTn id="47" dur="1000"/>
                                        <p:tgtEl>
                                          <p:spTgt spid="258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animBg="1"/>
      <p:bldP spid="258051" grpId="0"/>
      <p:bldP spid="258052" grpId="0"/>
      <p:bldP spid="258053" grpId="0"/>
      <p:bldP spid="258061" grpId="0"/>
      <p:bldP spid="258062" grpId="0"/>
      <p:bldP spid="258063" grpId="0"/>
      <p:bldP spid="258064" grpId="0"/>
      <p:bldP spid="258065" grpId="0"/>
      <p:bldP spid="258066" grpId="0"/>
      <p:bldP spid="258070"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2819400" y="228600"/>
            <a:ext cx="2667000" cy="457200"/>
          </a:xfrm>
          <a:prstGeom prst="rect">
            <a:avLst/>
          </a:prstGeom>
          <a:solidFill>
            <a:schemeClr val="accent1"/>
          </a:solidFill>
          <a:ln w="9525">
            <a:solidFill>
              <a:schemeClr val="tx1"/>
            </a:solidFill>
            <a:miter lim="800000"/>
            <a:headEnd/>
            <a:tailEnd/>
          </a:ln>
        </p:spPr>
        <p:txBody>
          <a:bodyPr wrap="none" anchor="ctr"/>
          <a:lstStyle/>
          <a:p>
            <a:pPr eaLnBrk="0" hangingPunct="0"/>
            <a:r>
              <a:rPr lang="en-US" b="1">
                <a:latin typeface="Times New Roman" pitchFamily="18" charset="0"/>
              </a:rPr>
              <a:t>Hướng dẫn</a:t>
            </a:r>
          </a:p>
        </p:txBody>
      </p:sp>
      <p:sp>
        <p:nvSpPr>
          <p:cNvPr id="290819" name="Text Box 3"/>
          <p:cNvSpPr txBox="1">
            <a:spLocks noChangeArrowheads="1"/>
          </p:cNvSpPr>
          <p:nvPr/>
        </p:nvSpPr>
        <p:spPr bwMode="auto">
          <a:xfrm>
            <a:off x="0" y="9144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u="sng">
                <a:solidFill>
                  <a:srgbClr val="003366"/>
                </a:solidFill>
              </a:rPr>
              <a:t>Gợi ý: </a:t>
            </a:r>
            <a:r>
              <a:rPr lang="en-US" sz="2400" b="1">
                <a:solidFill>
                  <a:srgbClr val="003366"/>
                </a:solidFill>
              </a:rPr>
              <a:t> </a:t>
            </a:r>
            <a:r>
              <a:rPr lang="en-US" sz="2400">
                <a:solidFill>
                  <a:srgbClr val="003366"/>
                </a:solidFill>
              </a:rPr>
              <a:t>Gọi tên các amin theo: Theo gốc chức, theo tên thay thế, tên thường nếu có</a:t>
            </a:r>
          </a:p>
        </p:txBody>
      </p:sp>
      <p:sp>
        <p:nvSpPr>
          <p:cNvPr id="290820" name="Text Box 4"/>
          <p:cNvSpPr txBox="1">
            <a:spLocks noChangeArrowheads="1"/>
          </p:cNvSpPr>
          <p:nvPr/>
        </p:nvSpPr>
        <p:spPr bwMode="auto">
          <a:xfrm>
            <a:off x="1143000" y="21336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CH</a:t>
            </a:r>
            <a:r>
              <a:rPr lang="en-US" sz="2400" b="1" baseline="-25000">
                <a:solidFill>
                  <a:srgbClr val="003366"/>
                </a:solidFill>
                <a:latin typeface="VNI-Times" pitchFamily="2" charset="0"/>
              </a:rPr>
              <a:t>2 </a:t>
            </a: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 </a:t>
            </a:r>
            <a:r>
              <a:rPr lang="en-US" sz="2400" b="1">
                <a:solidFill>
                  <a:srgbClr val="003366"/>
                </a:solidFill>
                <a:latin typeface="VNI-Times" pitchFamily="2" charset="0"/>
              </a:rPr>
              <a:t>–NH</a:t>
            </a:r>
            <a:r>
              <a:rPr lang="en-US" sz="2400" b="1" baseline="-25000">
                <a:solidFill>
                  <a:srgbClr val="003366"/>
                </a:solidFill>
                <a:latin typeface="VNI-Times" pitchFamily="2" charset="0"/>
              </a:rPr>
              <a:t>2</a:t>
            </a:r>
          </a:p>
        </p:txBody>
      </p:sp>
      <p:sp>
        <p:nvSpPr>
          <p:cNvPr id="290821" name="Text Box 5"/>
          <p:cNvSpPr txBox="1">
            <a:spLocks noChangeArrowheads="1"/>
          </p:cNvSpPr>
          <p:nvPr/>
        </p:nvSpPr>
        <p:spPr bwMode="auto">
          <a:xfrm>
            <a:off x="1295400" y="40386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 NH - CH</a:t>
            </a:r>
            <a:r>
              <a:rPr lang="en-US" sz="2400" b="1" baseline="-25000">
                <a:solidFill>
                  <a:srgbClr val="003366"/>
                </a:solidFill>
                <a:latin typeface="VNI-Times" pitchFamily="2" charset="0"/>
              </a:rPr>
              <a:t>2</a:t>
            </a:r>
            <a:r>
              <a:rPr lang="en-US" sz="2400" b="1">
                <a:solidFill>
                  <a:srgbClr val="003366"/>
                </a:solidFill>
                <a:latin typeface="VNI-Times" pitchFamily="2" charset="0"/>
              </a:rPr>
              <a:t>CH</a:t>
            </a:r>
            <a:r>
              <a:rPr lang="en-US" sz="2400" b="1" baseline="-25000">
                <a:solidFill>
                  <a:srgbClr val="003366"/>
                </a:solidFill>
                <a:latin typeface="VNI-Times" pitchFamily="2" charset="0"/>
              </a:rPr>
              <a:t>3</a:t>
            </a:r>
          </a:p>
        </p:txBody>
      </p:sp>
      <p:grpSp>
        <p:nvGrpSpPr>
          <p:cNvPr id="2" name="Group 6"/>
          <p:cNvGrpSpPr>
            <a:grpSpLocks/>
          </p:cNvGrpSpPr>
          <p:nvPr/>
        </p:nvGrpSpPr>
        <p:grpSpPr bwMode="auto">
          <a:xfrm>
            <a:off x="1371600" y="5029200"/>
            <a:ext cx="2057400" cy="1066800"/>
            <a:chOff x="1536" y="2448"/>
            <a:chExt cx="1296" cy="672"/>
          </a:xfrm>
        </p:grpSpPr>
        <p:grpSp>
          <p:nvGrpSpPr>
            <p:cNvPr id="45072" name="Group 7"/>
            <p:cNvGrpSpPr>
              <a:grpSpLocks/>
            </p:cNvGrpSpPr>
            <p:nvPr/>
          </p:nvGrpSpPr>
          <p:grpSpPr bwMode="auto">
            <a:xfrm>
              <a:off x="1536" y="2448"/>
              <a:ext cx="1104" cy="672"/>
              <a:chOff x="1536" y="1680"/>
              <a:chExt cx="1104" cy="672"/>
            </a:xfrm>
          </p:grpSpPr>
          <p:grpSp>
            <p:nvGrpSpPr>
              <p:cNvPr id="45074" name="Group 8"/>
              <p:cNvGrpSpPr>
                <a:grpSpLocks/>
              </p:cNvGrpSpPr>
              <p:nvPr/>
            </p:nvGrpSpPr>
            <p:grpSpPr bwMode="auto">
              <a:xfrm>
                <a:off x="1536" y="1680"/>
                <a:ext cx="1056" cy="432"/>
                <a:chOff x="1536" y="1680"/>
                <a:chExt cx="1056" cy="432"/>
              </a:xfrm>
            </p:grpSpPr>
            <p:sp>
              <p:nvSpPr>
                <p:cNvPr id="45076" name="Text Box 9"/>
                <p:cNvSpPr txBox="1">
                  <a:spLocks noChangeArrowheads="1"/>
                </p:cNvSpPr>
                <p:nvPr/>
              </p:nvSpPr>
              <p:spPr bwMode="auto">
                <a:xfrm>
                  <a:off x="1536" y="16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–N –</a:t>
                  </a:r>
                  <a:r>
                    <a:rPr lang="en-US" sz="2400">
                      <a:solidFill>
                        <a:srgbClr val="003366"/>
                      </a:solidFill>
                      <a:latin typeface="VNI-Times" pitchFamily="2" charset="0"/>
                    </a:rPr>
                    <a:t> </a:t>
                  </a:r>
                  <a:endParaRPr lang="en-US" sz="2400" baseline="-25000">
                    <a:solidFill>
                      <a:srgbClr val="003366"/>
                    </a:solidFill>
                    <a:latin typeface="VNI-Times" pitchFamily="2" charset="0"/>
                  </a:endParaRPr>
                </a:p>
              </p:txBody>
            </p:sp>
            <p:sp>
              <p:nvSpPr>
                <p:cNvPr id="45077" name="Line 10"/>
                <p:cNvSpPr>
                  <a:spLocks noChangeShapeType="1"/>
                </p:cNvSpPr>
                <p:nvPr/>
              </p:nvSpPr>
              <p:spPr bwMode="auto">
                <a:xfrm>
                  <a:off x="2160" y="1968"/>
                  <a:ext cx="0" cy="144"/>
                </a:xfrm>
                <a:prstGeom prst="line">
                  <a:avLst/>
                </a:prstGeom>
                <a:noFill/>
                <a:ln w="28575">
                  <a:solidFill>
                    <a:srgbClr val="00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75" name="Text Box 11"/>
              <p:cNvSpPr txBox="1">
                <a:spLocks noChangeArrowheads="1"/>
              </p:cNvSpPr>
              <p:nvPr/>
            </p:nvSpPr>
            <p:spPr bwMode="auto">
              <a:xfrm>
                <a:off x="2016" y="206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a:t>
                </a:r>
                <a:r>
                  <a:rPr lang="en-US" sz="2400" b="1">
                    <a:solidFill>
                      <a:srgbClr val="003366"/>
                    </a:solidFill>
                    <a:latin typeface="VNI-Times" pitchFamily="2" charset="0"/>
                  </a:rPr>
                  <a:t> </a:t>
                </a:r>
              </a:p>
            </p:txBody>
          </p:sp>
        </p:grpSp>
        <p:sp>
          <p:nvSpPr>
            <p:cNvPr id="45073" name="Text Box 12"/>
            <p:cNvSpPr txBox="1">
              <a:spLocks noChangeArrowheads="1"/>
            </p:cNvSpPr>
            <p:nvPr/>
          </p:nvSpPr>
          <p:spPr bwMode="auto">
            <a:xfrm>
              <a:off x="2352" y="244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a:t>
              </a:r>
              <a:r>
                <a:rPr lang="en-US" sz="2400" b="1">
                  <a:solidFill>
                    <a:srgbClr val="003366"/>
                  </a:solidFill>
                  <a:latin typeface="VNI-Times" pitchFamily="2" charset="0"/>
                </a:rPr>
                <a:t> </a:t>
              </a:r>
            </a:p>
          </p:txBody>
        </p:sp>
      </p:grpSp>
      <p:sp>
        <p:nvSpPr>
          <p:cNvPr id="290829" name="Text Box 13"/>
          <p:cNvSpPr txBox="1">
            <a:spLocks noChangeArrowheads="1"/>
          </p:cNvSpPr>
          <p:nvPr/>
        </p:nvSpPr>
        <p:spPr bwMode="auto">
          <a:xfrm>
            <a:off x="1219200" y="29718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VNI-Times" pitchFamily="2" charset="0"/>
              </a:rPr>
              <a:t>CH</a:t>
            </a:r>
            <a:r>
              <a:rPr lang="en-US" sz="2400" b="1" baseline="-25000">
                <a:solidFill>
                  <a:srgbClr val="003366"/>
                </a:solidFill>
                <a:latin typeface="VNI-Times" pitchFamily="2" charset="0"/>
              </a:rPr>
              <a:t>3 </a:t>
            </a:r>
            <a:r>
              <a:rPr lang="en-US" sz="2400" b="1">
                <a:solidFill>
                  <a:srgbClr val="003366"/>
                </a:solidFill>
                <a:latin typeface="VNI-Times" pitchFamily="2" charset="0"/>
              </a:rPr>
              <a:t>CH</a:t>
            </a:r>
            <a:r>
              <a:rPr lang="en-US" sz="2400" b="1" baseline="-25000">
                <a:solidFill>
                  <a:srgbClr val="003366"/>
                </a:solidFill>
                <a:latin typeface="VNI-Times" pitchFamily="2" charset="0"/>
              </a:rPr>
              <a:t> </a:t>
            </a:r>
            <a:r>
              <a:rPr lang="en-US" sz="2400" b="1">
                <a:solidFill>
                  <a:srgbClr val="003366"/>
                </a:solidFill>
                <a:latin typeface="VNI-Times" pitchFamily="2" charset="0"/>
              </a:rPr>
              <a:t>(</a:t>
            </a:r>
            <a:r>
              <a:rPr lang="en-US" sz="2400" b="1">
                <a:solidFill>
                  <a:srgbClr val="003366"/>
                </a:solidFill>
                <a:latin typeface="Times New Roman" pitchFamily="18" charset="0"/>
              </a:rPr>
              <a:t>NH</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)C</a:t>
            </a:r>
            <a:r>
              <a:rPr lang="en-US" sz="2400" b="1">
                <a:solidFill>
                  <a:srgbClr val="003366"/>
                </a:solidFill>
                <a:latin typeface="VNI-Times" pitchFamily="2" charset="0"/>
              </a:rPr>
              <a:t>H</a:t>
            </a:r>
            <a:r>
              <a:rPr lang="en-US" sz="2400" b="1" baseline="-25000">
                <a:solidFill>
                  <a:srgbClr val="003366"/>
                </a:solidFill>
                <a:latin typeface="VNI-Times" pitchFamily="2" charset="0"/>
              </a:rPr>
              <a:t>3</a:t>
            </a:r>
          </a:p>
        </p:txBody>
      </p:sp>
      <p:sp>
        <p:nvSpPr>
          <p:cNvPr id="290830" name="Text Box 14"/>
          <p:cNvSpPr txBox="1">
            <a:spLocks noChangeArrowheads="1"/>
          </p:cNvSpPr>
          <p:nvPr/>
        </p:nvSpPr>
        <p:spPr bwMode="auto">
          <a:xfrm>
            <a:off x="114300" y="25908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propylamin </a:t>
            </a:r>
            <a:r>
              <a:rPr lang="en-US" sz="2400">
                <a:solidFill>
                  <a:srgbClr val="990000"/>
                </a:solidFill>
              </a:rPr>
              <a:t>hay</a:t>
            </a:r>
            <a:r>
              <a:rPr lang="en-US" sz="2400">
                <a:solidFill>
                  <a:srgbClr val="003366"/>
                </a:solidFill>
              </a:rPr>
              <a:t> propan - 1 - amin</a:t>
            </a:r>
          </a:p>
        </p:txBody>
      </p:sp>
      <p:sp>
        <p:nvSpPr>
          <p:cNvPr id="290831" name="Text Box 15"/>
          <p:cNvSpPr txBox="1">
            <a:spLocks noChangeArrowheads="1"/>
          </p:cNvSpPr>
          <p:nvPr/>
        </p:nvSpPr>
        <p:spPr bwMode="auto">
          <a:xfrm>
            <a:off x="152400" y="35433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isopropylamin </a:t>
            </a:r>
            <a:r>
              <a:rPr lang="en-US" sz="2400">
                <a:solidFill>
                  <a:srgbClr val="990000"/>
                </a:solidFill>
              </a:rPr>
              <a:t>hay</a:t>
            </a:r>
            <a:r>
              <a:rPr lang="en-US" sz="2400">
                <a:solidFill>
                  <a:srgbClr val="003366"/>
                </a:solidFill>
              </a:rPr>
              <a:t> propan - 2 - amin</a:t>
            </a:r>
          </a:p>
        </p:txBody>
      </p:sp>
      <p:sp>
        <p:nvSpPr>
          <p:cNvPr id="290832" name="Text Box 16"/>
          <p:cNvSpPr txBox="1">
            <a:spLocks noChangeArrowheads="1"/>
          </p:cNvSpPr>
          <p:nvPr/>
        </p:nvSpPr>
        <p:spPr bwMode="auto">
          <a:xfrm>
            <a:off x="95250" y="455295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etylmetylamin </a:t>
            </a:r>
            <a:r>
              <a:rPr lang="en-US" sz="2400">
                <a:solidFill>
                  <a:srgbClr val="990000"/>
                </a:solidFill>
              </a:rPr>
              <a:t>hay</a:t>
            </a:r>
            <a:r>
              <a:rPr lang="en-US" sz="2400">
                <a:solidFill>
                  <a:srgbClr val="003366"/>
                </a:solidFill>
              </a:rPr>
              <a:t> N - metyletanamin</a:t>
            </a:r>
          </a:p>
        </p:txBody>
      </p:sp>
      <p:sp>
        <p:nvSpPr>
          <p:cNvPr id="290833" name="Text Box 17"/>
          <p:cNvSpPr txBox="1">
            <a:spLocks noChangeArrowheads="1"/>
          </p:cNvSpPr>
          <p:nvPr/>
        </p:nvSpPr>
        <p:spPr bwMode="auto">
          <a:xfrm>
            <a:off x="133350" y="611505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trimetylamin </a:t>
            </a:r>
            <a:r>
              <a:rPr lang="en-US" sz="2400">
                <a:solidFill>
                  <a:srgbClr val="990000"/>
                </a:solidFill>
              </a:rPr>
              <a:t>hay  </a:t>
            </a:r>
            <a:r>
              <a:rPr lang="en-US" sz="2400">
                <a:solidFill>
                  <a:srgbClr val="003366"/>
                </a:solidFill>
              </a:rPr>
              <a:t>N,N - đimetylmetanamin</a:t>
            </a:r>
          </a:p>
        </p:txBody>
      </p:sp>
      <p:sp>
        <p:nvSpPr>
          <p:cNvPr id="45069" name="Rectangle 19"/>
          <p:cNvSpPr>
            <a:spLocks noChangeArrowheads="1"/>
          </p:cNvSpPr>
          <p:nvPr/>
        </p:nvSpPr>
        <p:spPr bwMode="auto">
          <a:xfrm>
            <a:off x="101600" y="50800"/>
            <a:ext cx="9042400" cy="6807200"/>
          </a:xfrm>
          <a:prstGeom prst="rect">
            <a:avLst/>
          </a:prstGeom>
          <a:noFill/>
          <a:ln w="508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gn="l">
              <a:spcBef>
                <a:spcPct val="20000"/>
              </a:spcBef>
            </a:pPr>
            <a:r>
              <a:rPr lang="en-US" sz="3600" b="1"/>
              <a:t> </a:t>
            </a:r>
            <a:endParaRPr lang="en-US" sz="3600" b="1">
              <a:solidFill>
                <a:schemeClr val="hlink"/>
              </a:solidFill>
              <a:latin typeface=".VnTime" pitchFamily="34" charset="0"/>
            </a:endParaRPr>
          </a:p>
        </p:txBody>
      </p:sp>
      <p:pic>
        <p:nvPicPr>
          <p:cNvPr id="45079" name="Picture 23" descr="Vector ruy băng mũi tên màu đỏ">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5791200"/>
            <a:ext cx="1295400" cy="957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500"/>
                                  </p:stCondLst>
                                  <p:iterate type="lt">
                                    <p:tmPct val="5000"/>
                                  </p:iterate>
                                  <p:childTnLst>
                                    <p:set>
                                      <p:cBhvr>
                                        <p:cTn id="6" dur="1" fill="hold">
                                          <p:stCondLst>
                                            <p:cond delay="0"/>
                                          </p:stCondLst>
                                        </p:cTn>
                                        <p:tgtEl>
                                          <p:spTgt spid="290818"/>
                                        </p:tgtEl>
                                        <p:attrNameLst>
                                          <p:attrName>style.visibility</p:attrName>
                                        </p:attrNameLst>
                                      </p:cBhvr>
                                      <p:to>
                                        <p:strVal val="visible"/>
                                      </p:to>
                                    </p:set>
                                    <p:anim calcmode="lin" valueType="num">
                                      <p:cBhvr>
                                        <p:cTn id="7" dur="1000" fill="hold"/>
                                        <p:tgtEl>
                                          <p:spTgt spid="290818"/>
                                        </p:tgtEl>
                                        <p:attrNameLst>
                                          <p:attrName>ppt_w</p:attrName>
                                        </p:attrNameLst>
                                      </p:cBhvr>
                                      <p:tavLst>
                                        <p:tav tm="0">
                                          <p:val>
                                            <p:fltVal val="0"/>
                                          </p:val>
                                        </p:tav>
                                        <p:tav tm="100000">
                                          <p:val>
                                            <p:strVal val="#ppt_w"/>
                                          </p:val>
                                        </p:tav>
                                      </p:tavLst>
                                    </p:anim>
                                    <p:anim calcmode="lin" valueType="num">
                                      <p:cBhvr>
                                        <p:cTn id="8" dur="1000" fill="hold"/>
                                        <p:tgtEl>
                                          <p:spTgt spid="290818"/>
                                        </p:tgtEl>
                                        <p:attrNameLst>
                                          <p:attrName>ppt_h</p:attrName>
                                        </p:attrNameLst>
                                      </p:cBhvr>
                                      <p:tavLst>
                                        <p:tav tm="0">
                                          <p:val>
                                            <p:fltVal val="0"/>
                                          </p:val>
                                        </p:tav>
                                        <p:tav tm="100000">
                                          <p:val>
                                            <p:strVal val="#ppt_h"/>
                                          </p:val>
                                        </p:tav>
                                      </p:tavLst>
                                    </p:anim>
                                    <p:anim calcmode="lin" valueType="num">
                                      <p:cBhvr>
                                        <p:cTn id="9" dur="1000" fill="hold"/>
                                        <p:tgtEl>
                                          <p:spTgt spid="290818"/>
                                        </p:tgtEl>
                                        <p:attrNameLst>
                                          <p:attrName>style.rotation</p:attrName>
                                        </p:attrNameLst>
                                      </p:cBhvr>
                                      <p:tavLst>
                                        <p:tav tm="0">
                                          <p:val>
                                            <p:fltVal val="90"/>
                                          </p:val>
                                        </p:tav>
                                        <p:tav tm="100000">
                                          <p:val>
                                            <p:fltVal val="0"/>
                                          </p:val>
                                        </p:tav>
                                      </p:tavLst>
                                    </p:anim>
                                    <p:animEffect transition="in" filter="fade">
                                      <p:cBhvr>
                                        <p:cTn id="10" dur="1000"/>
                                        <p:tgtEl>
                                          <p:spTgt spid="290818"/>
                                        </p:tgtEl>
                                      </p:cBhvr>
                                    </p:animEffect>
                                  </p:childTnLst>
                                </p:cTn>
                              </p:par>
                            </p:childTnLst>
                          </p:cTn>
                        </p:par>
                        <p:par>
                          <p:cTn id="11" fill="hold" nodeType="afterGroup">
                            <p:stCondLst>
                              <p:cond delay="1850"/>
                            </p:stCondLst>
                            <p:childTnLst>
                              <p:par>
                                <p:cTn id="12" presetID="8" presetClass="entr" presetSubtype="32" fill="hold" grpId="0" nodeType="afterEffect">
                                  <p:stCondLst>
                                    <p:cond delay="500"/>
                                  </p:stCondLst>
                                  <p:childTnLst>
                                    <p:set>
                                      <p:cBhvr>
                                        <p:cTn id="13" dur="1" fill="hold">
                                          <p:stCondLst>
                                            <p:cond delay="0"/>
                                          </p:stCondLst>
                                        </p:cTn>
                                        <p:tgtEl>
                                          <p:spTgt spid="290819"/>
                                        </p:tgtEl>
                                        <p:attrNameLst>
                                          <p:attrName>style.visibility</p:attrName>
                                        </p:attrNameLst>
                                      </p:cBhvr>
                                      <p:to>
                                        <p:strVal val="visible"/>
                                      </p:to>
                                    </p:set>
                                    <p:animEffect transition="in" filter="diamond(out)">
                                      <p:cBhvr>
                                        <p:cTn id="14" dur="2000"/>
                                        <p:tgtEl>
                                          <p:spTgt spid="290819"/>
                                        </p:tgtEl>
                                      </p:cBhvr>
                                    </p:animEffect>
                                  </p:childTnLst>
                                </p:cTn>
                              </p:par>
                            </p:childTnLst>
                          </p:cTn>
                        </p:par>
                        <p:par>
                          <p:cTn id="15" fill="hold" nodeType="afterGroup">
                            <p:stCondLst>
                              <p:cond delay="4350"/>
                            </p:stCondLst>
                            <p:childTnLst>
                              <p:par>
                                <p:cTn id="16" presetID="8" presetClass="entr" presetSubtype="32" fill="hold" grpId="0" nodeType="afterEffect">
                                  <p:stCondLst>
                                    <p:cond delay="500"/>
                                  </p:stCondLst>
                                  <p:childTnLst>
                                    <p:set>
                                      <p:cBhvr>
                                        <p:cTn id="17" dur="1" fill="hold">
                                          <p:stCondLst>
                                            <p:cond delay="0"/>
                                          </p:stCondLst>
                                        </p:cTn>
                                        <p:tgtEl>
                                          <p:spTgt spid="290820"/>
                                        </p:tgtEl>
                                        <p:attrNameLst>
                                          <p:attrName>style.visibility</p:attrName>
                                        </p:attrNameLst>
                                      </p:cBhvr>
                                      <p:to>
                                        <p:strVal val="visible"/>
                                      </p:to>
                                    </p:set>
                                    <p:animEffect transition="in" filter="diamond(out)">
                                      <p:cBhvr>
                                        <p:cTn id="18" dur="2000"/>
                                        <p:tgtEl>
                                          <p:spTgt spid="290820"/>
                                        </p:tgtEl>
                                      </p:cBhvr>
                                    </p:animEffect>
                                  </p:childTnLst>
                                </p:cTn>
                              </p:par>
                            </p:childTnLst>
                          </p:cTn>
                        </p:par>
                        <p:par>
                          <p:cTn id="19" fill="hold" nodeType="afterGroup">
                            <p:stCondLst>
                              <p:cond delay="6850"/>
                            </p:stCondLst>
                            <p:childTnLst>
                              <p:par>
                                <p:cTn id="20" presetID="10" presetClass="entr" presetSubtype="0" fill="hold" grpId="0" nodeType="afterEffect">
                                  <p:stCondLst>
                                    <p:cond delay="0"/>
                                  </p:stCondLst>
                                  <p:childTnLst>
                                    <p:set>
                                      <p:cBhvr>
                                        <p:cTn id="21" dur="1" fill="hold">
                                          <p:stCondLst>
                                            <p:cond delay="0"/>
                                          </p:stCondLst>
                                        </p:cTn>
                                        <p:tgtEl>
                                          <p:spTgt spid="290830"/>
                                        </p:tgtEl>
                                        <p:attrNameLst>
                                          <p:attrName>style.visibility</p:attrName>
                                        </p:attrNameLst>
                                      </p:cBhvr>
                                      <p:to>
                                        <p:strVal val="visible"/>
                                      </p:to>
                                    </p:set>
                                    <p:animEffect transition="in" filter="fade">
                                      <p:cBhvr>
                                        <p:cTn id="22" dur="1000"/>
                                        <p:tgtEl>
                                          <p:spTgt spid="290830"/>
                                        </p:tgtEl>
                                      </p:cBhvr>
                                    </p:animEffect>
                                  </p:childTnLst>
                                </p:cTn>
                              </p:par>
                              <p:par>
                                <p:cTn id="23" presetID="8" presetClass="entr" presetSubtype="32" fill="hold" grpId="0" nodeType="withEffect">
                                  <p:stCondLst>
                                    <p:cond delay="0"/>
                                  </p:stCondLst>
                                  <p:childTnLst>
                                    <p:set>
                                      <p:cBhvr>
                                        <p:cTn id="24" dur="1" fill="hold">
                                          <p:stCondLst>
                                            <p:cond delay="0"/>
                                          </p:stCondLst>
                                        </p:cTn>
                                        <p:tgtEl>
                                          <p:spTgt spid="290829"/>
                                        </p:tgtEl>
                                        <p:attrNameLst>
                                          <p:attrName>style.visibility</p:attrName>
                                        </p:attrNameLst>
                                      </p:cBhvr>
                                      <p:to>
                                        <p:strVal val="visible"/>
                                      </p:to>
                                    </p:set>
                                    <p:animEffect transition="in" filter="diamond(out)">
                                      <p:cBhvr>
                                        <p:cTn id="25" dur="2000"/>
                                        <p:tgtEl>
                                          <p:spTgt spid="290829"/>
                                        </p:tgtEl>
                                      </p:cBhvr>
                                    </p:animEffect>
                                  </p:childTnLst>
                                </p:cTn>
                              </p:par>
                            </p:childTnLst>
                          </p:cTn>
                        </p:par>
                        <p:par>
                          <p:cTn id="26" fill="hold" nodeType="afterGroup">
                            <p:stCondLst>
                              <p:cond delay="885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90831"/>
                                        </p:tgtEl>
                                        <p:attrNameLst>
                                          <p:attrName>style.visibility</p:attrName>
                                        </p:attrNameLst>
                                      </p:cBhvr>
                                      <p:to>
                                        <p:strVal val="visible"/>
                                      </p:to>
                                    </p:set>
                                    <p:anim calcmode="discrete" valueType="clr">
                                      <p:cBhvr override="childStyle">
                                        <p:cTn id="29" dur="80"/>
                                        <p:tgtEl>
                                          <p:spTgt spid="29083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90831"/>
                                        </p:tgtEl>
                                        <p:attrNameLst>
                                          <p:attrName>fillcolor</p:attrName>
                                        </p:attrNameLst>
                                      </p:cBhvr>
                                      <p:tavLst>
                                        <p:tav tm="0">
                                          <p:val>
                                            <p:clrVal>
                                              <a:schemeClr val="accent2"/>
                                            </p:clrVal>
                                          </p:val>
                                        </p:tav>
                                        <p:tav tm="50000">
                                          <p:val>
                                            <p:clrVal>
                                              <a:schemeClr val="hlink"/>
                                            </p:clrVal>
                                          </p:val>
                                        </p:tav>
                                      </p:tavLst>
                                    </p:anim>
                                    <p:set>
                                      <p:cBhvr>
                                        <p:cTn id="31" dur="80"/>
                                        <p:tgtEl>
                                          <p:spTgt spid="290831"/>
                                        </p:tgtEl>
                                        <p:attrNameLst>
                                          <p:attrName>fill.type</p:attrName>
                                        </p:attrNameLst>
                                      </p:cBhvr>
                                      <p:to>
                                        <p:strVal val="solid"/>
                                      </p:to>
                                    </p:set>
                                  </p:childTnLst>
                                </p:cTn>
                              </p:par>
                            </p:childTnLst>
                          </p:cTn>
                        </p:par>
                        <p:par>
                          <p:cTn id="32" fill="hold" nodeType="afterGroup">
                            <p:stCondLst>
                              <p:cond delay="10050"/>
                            </p:stCondLst>
                            <p:childTnLst>
                              <p:par>
                                <p:cTn id="33" presetID="8" presetClass="entr" presetSubtype="32" fill="hold" grpId="0" nodeType="afterEffect">
                                  <p:stCondLst>
                                    <p:cond delay="0"/>
                                  </p:stCondLst>
                                  <p:childTnLst>
                                    <p:set>
                                      <p:cBhvr>
                                        <p:cTn id="34" dur="1" fill="hold">
                                          <p:stCondLst>
                                            <p:cond delay="0"/>
                                          </p:stCondLst>
                                        </p:cTn>
                                        <p:tgtEl>
                                          <p:spTgt spid="290821"/>
                                        </p:tgtEl>
                                        <p:attrNameLst>
                                          <p:attrName>style.visibility</p:attrName>
                                        </p:attrNameLst>
                                      </p:cBhvr>
                                      <p:to>
                                        <p:strVal val="visible"/>
                                      </p:to>
                                    </p:set>
                                    <p:animEffect transition="in" filter="diamond(out)">
                                      <p:cBhvr>
                                        <p:cTn id="35" dur="2000"/>
                                        <p:tgtEl>
                                          <p:spTgt spid="290821"/>
                                        </p:tgtEl>
                                      </p:cBhvr>
                                    </p:animEffect>
                                  </p:childTnLst>
                                </p:cTn>
                              </p:par>
                            </p:childTnLst>
                          </p:cTn>
                        </p:par>
                        <p:par>
                          <p:cTn id="36" fill="hold" nodeType="afterGroup">
                            <p:stCondLst>
                              <p:cond delay="1205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290832"/>
                                        </p:tgtEl>
                                        <p:attrNameLst>
                                          <p:attrName>style.visibility</p:attrName>
                                        </p:attrNameLst>
                                      </p:cBhvr>
                                      <p:to>
                                        <p:strVal val="visible"/>
                                      </p:to>
                                    </p:set>
                                    <p:anim calcmode="discrete" valueType="clr">
                                      <p:cBhvr override="childStyle">
                                        <p:cTn id="39" dur="80"/>
                                        <p:tgtEl>
                                          <p:spTgt spid="290832"/>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90832"/>
                                        </p:tgtEl>
                                        <p:attrNameLst>
                                          <p:attrName>fillcolor</p:attrName>
                                        </p:attrNameLst>
                                      </p:cBhvr>
                                      <p:tavLst>
                                        <p:tav tm="0">
                                          <p:val>
                                            <p:clrVal>
                                              <a:schemeClr val="accent2"/>
                                            </p:clrVal>
                                          </p:val>
                                        </p:tav>
                                        <p:tav tm="50000">
                                          <p:val>
                                            <p:clrVal>
                                              <a:schemeClr val="hlink"/>
                                            </p:clrVal>
                                          </p:val>
                                        </p:tav>
                                      </p:tavLst>
                                    </p:anim>
                                    <p:set>
                                      <p:cBhvr>
                                        <p:cTn id="41" dur="80"/>
                                        <p:tgtEl>
                                          <p:spTgt spid="290832"/>
                                        </p:tgtEl>
                                        <p:attrNameLst>
                                          <p:attrName>fill.type</p:attrName>
                                        </p:attrNameLst>
                                      </p:cBhvr>
                                      <p:to>
                                        <p:strVal val="solid"/>
                                      </p:to>
                                    </p:set>
                                  </p:childTnLst>
                                </p:cTn>
                              </p:par>
                              <p:par>
                                <p:cTn id="42" presetID="8" presetClass="entr" presetSubtype="32"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amond(out)">
                                      <p:cBhvr>
                                        <p:cTn id="44" dur="2000"/>
                                        <p:tgtEl>
                                          <p:spTgt spid="2"/>
                                        </p:tgtEl>
                                      </p:cBhvr>
                                    </p:animEffect>
                                  </p:childTnLst>
                                </p:cTn>
                              </p:par>
                            </p:childTnLst>
                          </p:cTn>
                        </p:par>
                        <p:par>
                          <p:cTn id="45" fill="hold" nodeType="afterGroup">
                            <p:stCondLst>
                              <p:cond delay="1405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290833"/>
                                        </p:tgtEl>
                                        <p:attrNameLst>
                                          <p:attrName>style.visibility</p:attrName>
                                        </p:attrNameLst>
                                      </p:cBhvr>
                                      <p:to>
                                        <p:strVal val="visible"/>
                                      </p:to>
                                    </p:set>
                                    <p:anim calcmode="discrete" valueType="clr">
                                      <p:cBhvr override="childStyle">
                                        <p:cTn id="48" dur="80"/>
                                        <p:tgtEl>
                                          <p:spTgt spid="290833"/>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90833"/>
                                        </p:tgtEl>
                                        <p:attrNameLst>
                                          <p:attrName>fillcolor</p:attrName>
                                        </p:attrNameLst>
                                      </p:cBhvr>
                                      <p:tavLst>
                                        <p:tav tm="0">
                                          <p:val>
                                            <p:clrVal>
                                              <a:schemeClr val="accent2"/>
                                            </p:clrVal>
                                          </p:val>
                                        </p:tav>
                                        <p:tav tm="50000">
                                          <p:val>
                                            <p:clrVal>
                                              <a:schemeClr val="hlink"/>
                                            </p:clrVal>
                                          </p:val>
                                        </p:tav>
                                      </p:tavLst>
                                    </p:anim>
                                    <p:set>
                                      <p:cBhvr>
                                        <p:cTn id="50" dur="80"/>
                                        <p:tgtEl>
                                          <p:spTgt spid="2908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animBg="1"/>
      <p:bldP spid="290819" grpId="0"/>
      <p:bldP spid="290820" grpId="0"/>
      <p:bldP spid="290821" grpId="0"/>
      <p:bldP spid="290829" grpId="0"/>
      <p:bldP spid="290830" grpId="0"/>
      <p:bldP spid="290831" grpId="0"/>
      <p:bldP spid="290832" grpId="0"/>
      <p:bldP spid="2908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66" name="Line 26"/>
          <p:cNvSpPr>
            <a:spLocks noChangeShapeType="1"/>
          </p:cNvSpPr>
          <p:nvPr/>
        </p:nvSpPr>
        <p:spPr bwMode="auto">
          <a:xfrm flipV="1">
            <a:off x="2514600" y="1143000"/>
            <a:ext cx="213360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9467" name="Line 27"/>
          <p:cNvSpPr>
            <a:spLocks noChangeShapeType="1"/>
          </p:cNvSpPr>
          <p:nvPr/>
        </p:nvSpPr>
        <p:spPr bwMode="auto">
          <a:xfrm flipV="1">
            <a:off x="2514600" y="2971800"/>
            <a:ext cx="2309812" cy="1000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9468" name="Line 28"/>
          <p:cNvSpPr>
            <a:spLocks noChangeShapeType="1"/>
          </p:cNvSpPr>
          <p:nvPr/>
        </p:nvSpPr>
        <p:spPr bwMode="auto">
          <a:xfrm>
            <a:off x="2490788" y="3076575"/>
            <a:ext cx="2157412" cy="1419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37" name="Text Box 39"/>
          <p:cNvSpPr txBox="1">
            <a:spLocks noChangeArrowheads="1"/>
          </p:cNvSpPr>
          <p:nvPr/>
        </p:nvSpPr>
        <p:spPr bwMode="auto">
          <a:xfrm>
            <a:off x="1004888" y="2678113"/>
            <a:ext cx="704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 N </a:t>
            </a:r>
          </a:p>
        </p:txBody>
      </p:sp>
      <p:sp>
        <p:nvSpPr>
          <p:cNvPr id="12340" name="Text Box 42"/>
          <p:cNvSpPr txBox="1">
            <a:spLocks noChangeArrowheads="1"/>
          </p:cNvSpPr>
          <p:nvPr/>
        </p:nvSpPr>
        <p:spPr bwMode="auto">
          <a:xfrm>
            <a:off x="1139825" y="2286000"/>
            <a:ext cx="427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a:t>
            </a:r>
          </a:p>
        </p:txBody>
      </p:sp>
      <p:grpSp>
        <p:nvGrpSpPr>
          <p:cNvPr id="12344" name="Group 56"/>
          <p:cNvGrpSpPr>
            <a:grpSpLocks/>
          </p:cNvGrpSpPr>
          <p:nvPr/>
        </p:nvGrpSpPr>
        <p:grpSpPr bwMode="auto">
          <a:xfrm>
            <a:off x="533400" y="2647950"/>
            <a:ext cx="1885950" cy="1425575"/>
            <a:chOff x="336" y="1668"/>
            <a:chExt cx="1188" cy="898"/>
          </a:xfrm>
        </p:grpSpPr>
        <p:sp>
          <p:nvSpPr>
            <p:cNvPr id="12336" name="Text Box 38"/>
            <p:cNvSpPr txBox="1">
              <a:spLocks noChangeArrowheads="1"/>
            </p:cNvSpPr>
            <p:nvPr/>
          </p:nvSpPr>
          <p:spPr bwMode="auto">
            <a:xfrm>
              <a:off x="739" y="2201"/>
              <a:ext cx="29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sp>
          <p:nvSpPr>
            <p:cNvPr id="12338" name="Line 40"/>
            <p:cNvSpPr>
              <a:spLocks noChangeShapeType="1"/>
            </p:cNvSpPr>
            <p:nvPr/>
          </p:nvSpPr>
          <p:spPr bwMode="auto">
            <a:xfrm flipH="1">
              <a:off x="855" y="1958"/>
              <a:ext cx="0" cy="1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41"/>
            <p:cNvSpPr>
              <a:spLocks noChangeShapeType="1"/>
            </p:cNvSpPr>
            <p:nvPr/>
          </p:nvSpPr>
          <p:spPr bwMode="auto">
            <a:xfrm flipV="1">
              <a:off x="559" y="1830"/>
              <a:ext cx="18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1" name="Line 43"/>
            <p:cNvSpPr>
              <a:spLocks noChangeShapeType="1"/>
            </p:cNvSpPr>
            <p:nvPr/>
          </p:nvSpPr>
          <p:spPr bwMode="auto">
            <a:xfrm flipV="1">
              <a:off x="967" y="1842"/>
              <a:ext cx="18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2" name="Text Box 44"/>
            <p:cNvSpPr txBox="1">
              <a:spLocks noChangeArrowheads="1"/>
            </p:cNvSpPr>
            <p:nvPr/>
          </p:nvSpPr>
          <p:spPr bwMode="auto">
            <a:xfrm>
              <a:off x="336" y="1677"/>
              <a:ext cx="29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sp>
          <p:nvSpPr>
            <p:cNvPr id="12335" name="Text Box 45"/>
            <p:cNvSpPr txBox="1">
              <a:spLocks noChangeArrowheads="1"/>
            </p:cNvSpPr>
            <p:nvPr/>
          </p:nvSpPr>
          <p:spPr bwMode="auto">
            <a:xfrm>
              <a:off x="1140" y="1668"/>
              <a:ext cx="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grpSp>
      <p:sp>
        <p:nvSpPr>
          <p:cNvPr id="189558" name="Text Box 118"/>
          <p:cNvSpPr txBox="1">
            <a:spLocks noChangeArrowheads="1"/>
          </p:cNvSpPr>
          <p:nvPr/>
        </p:nvSpPr>
        <p:spPr bwMode="auto">
          <a:xfrm>
            <a:off x="304800" y="44196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3200" b="1">
                <a:solidFill>
                  <a:srgbClr val="003366"/>
                </a:solidFill>
                <a:latin typeface="Times New Roman" pitchFamily="18" charset="0"/>
              </a:rPr>
              <a:t>Amoniac</a:t>
            </a:r>
          </a:p>
        </p:txBody>
      </p:sp>
      <p:sp>
        <p:nvSpPr>
          <p:cNvPr id="189559" name="Text Box 119"/>
          <p:cNvSpPr txBox="1">
            <a:spLocks noChangeArrowheads="1"/>
          </p:cNvSpPr>
          <p:nvPr/>
        </p:nvSpPr>
        <p:spPr bwMode="auto">
          <a:xfrm>
            <a:off x="5105400" y="6202363"/>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3200" b="1">
                <a:solidFill>
                  <a:srgbClr val="003366"/>
                </a:solidFill>
                <a:latin typeface="Times New Roman" pitchFamily="18" charset="0"/>
              </a:rPr>
              <a:t>Amin</a:t>
            </a:r>
          </a:p>
        </p:txBody>
      </p:sp>
      <p:sp>
        <p:nvSpPr>
          <p:cNvPr id="189560" name="AutoShape 120"/>
          <p:cNvSpPr>
            <a:spLocks/>
          </p:cNvSpPr>
          <p:nvPr/>
        </p:nvSpPr>
        <p:spPr bwMode="auto">
          <a:xfrm rot="5400000" flipH="1">
            <a:off x="6134100" y="4152900"/>
            <a:ext cx="533400" cy="3352800"/>
          </a:xfrm>
          <a:prstGeom prst="leftBrace">
            <a:avLst>
              <a:gd name="adj1" fmla="val 52381"/>
              <a:gd name="adj2" fmla="val 50000"/>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grpSp>
        <p:nvGrpSpPr>
          <p:cNvPr id="12350" name="Group 62"/>
          <p:cNvGrpSpPr>
            <a:grpSpLocks/>
          </p:cNvGrpSpPr>
          <p:nvPr/>
        </p:nvGrpSpPr>
        <p:grpSpPr bwMode="auto">
          <a:xfrm>
            <a:off x="4800600" y="2133600"/>
            <a:ext cx="2728913" cy="1884363"/>
            <a:chOff x="3192" y="1344"/>
            <a:chExt cx="1719" cy="1187"/>
          </a:xfrm>
        </p:grpSpPr>
        <p:grpSp>
          <p:nvGrpSpPr>
            <p:cNvPr id="12324" name="Group 127"/>
            <p:cNvGrpSpPr>
              <a:grpSpLocks/>
            </p:cNvGrpSpPr>
            <p:nvPr/>
          </p:nvGrpSpPr>
          <p:grpSpPr bwMode="auto">
            <a:xfrm>
              <a:off x="3192" y="1344"/>
              <a:ext cx="1116" cy="653"/>
              <a:chOff x="3084" y="1152"/>
              <a:chExt cx="1116" cy="653"/>
            </a:xfrm>
          </p:grpSpPr>
          <p:sp>
            <p:nvSpPr>
              <p:cNvPr id="12332" name="Text Box 128"/>
              <p:cNvSpPr txBox="1">
                <a:spLocks noChangeArrowheads="1"/>
              </p:cNvSpPr>
              <p:nvPr/>
            </p:nvSpPr>
            <p:spPr bwMode="auto">
              <a:xfrm>
                <a:off x="3646" y="1152"/>
                <a:ext cx="55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a:t>
                </a:r>
              </a:p>
            </p:txBody>
          </p:sp>
          <p:sp>
            <p:nvSpPr>
              <p:cNvPr id="12333" name="Text Box 129"/>
              <p:cNvSpPr txBox="1">
                <a:spLocks noChangeArrowheads="1"/>
              </p:cNvSpPr>
              <p:nvPr/>
            </p:nvSpPr>
            <p:spPr bwMode="auto">
              <a:xfrm>
                <a:off x="3084" y="1440"/>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grpSp>
        <p:grpSp>
          <p:nvGrpSpPr>
            <p:cNvPr id="12349" name="Group 61"/>
            <p:cNvGrpSpPr>
              <a:grpSpLocks/>
            </p:cNvGrpSpPr>
            <p:nvPr/>
          </p:nvGrpSpPr>
          <p:grpSpPr bwMode="auto">
            <a:xfrm>
              <a:off x="3456" y="1632"/>
              <a:ext cx="1455" cy="899"/>
              <a:chOff x="3456" y="1632"/>
              <a:chExt cx="1455" cy="899"/>
            </a:xfrm>
          </p:grpSpPr>
          <p:grpSp>
            <p:nvGrpSpPr>
              <p:cNvPr id="12345" name="Group 57"/>
              <p:cNvGrpSpPr>
                <a:grpSpLocks/>
              </p:cNvGrpSpPr>
              <p:nvPr/>
            </p:nvGrpSpPr>
            <p:grpSpPr bwMode="auto">
              <a:xfrm>
                <a:off x="3456" y="1640"/>
                <a:ext cx="916" cy="891"/>
                <a:chOff x="3456" y="1640"/>
                <a:chExt cx="916" cy="891"/>
              </a:xfrm>
            </p:grpSpPr>
            <p:sp>
              <p:nvSpPr>
                <p:cNvPr id="12325" name="Text Box 130"/>
                <p:cNvSpPr txBox="1">
                  <a:spLocks noChangeArrowheads="1"/>
                </p:cNvSpPr>
                <p:nvPr/>
              </p:nvSpPr>
              <p:spPr bwMode="auto">
                <a:xfrm>
                  <a:off x="3684" y="2166"/>
                  <a:ext cx="61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800000"/>
                      </a:solidFill>
                    </a:rPr>
                    <a:t>CH</a:t>
                  </a:r>
                  <a:r>
                    <a:rPr lang="en-US" sz="3200" b="1" baseline="-25000">
                      <a:solidFill>
                        <a:srgbClr val="800000"/>
                      </a:solidFill>
                    </a:rPr>
                    <a:t>3</a:t>
                  </a:r>
                  <a:endParaRPr lang="en-US" sz="3200" b="1">
                    <a:solidFill>
                      <a:srgbClr val="800000"/>
                    </a:solidFill>
                  </a:endParaRPr>
                </a:p>
              </p:txBody>
            </p:sp>
            <p:sp>
              <p:nvSpPr>
                <p:cNvPr id="12327" name="Text Box 132"/>
                <p:cNvSpPr txBox="1">
                  <a:spLocks noChangeArrowheads="1"/>
                </p:cNvSpPr>
                <p:nvPr/>
              </p:nvSpPr>
              <p:spPr bwMode="auto">
                <a:xfrm>
                  <a:off x="3456" y="1640"/>
                  <a:ext cx="9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    N </a:t>
                  </a:r>
                </a:p>
              </p:txBody>
            </p:sp>
            <p:sp>
              <p:nvSpPr>
                <p:cNvPr id="12328" name="Line 133"/>
                <p:cNvSpPr>
                  <a:spLocks noChangeShapeType="1"/>
                </p:cNvSpPr>
                <p:nvPr/>
              </p:nvSpPr>
              <p:spPr bwMode="auto">
                <a:xfrm flipH="1">
                  <a:off x="3864" y="1968"/>
                  <a:ext cx="0" cy="2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134"/>
                <p:cNvSpPr>
                  <a:spLocks noChangeShapeType="1"/>
                </p:cNvSpPr>
                <p:nvPr/>
              </p:nvSpPr>
              <p:spPr bwMode="auto">
                <a:xfrm flipV="1">
                  <a:off x="3469" y="1830"/>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135"/>
                <p:cNvSpPr>
                  <a:spLocks noChangeShapeType="1"/>
                </p:cNvSpPr>
                <p:nvPr/>
              </p:nvSpPr>
              <p:spPr bwMode="auto">
                <a:xfrm flipV="1">
                  <a:off x="3984" y="1824"/>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31" name="Text Box 136"/>
              <p:cNvSpPr txBox="1">
                <a:spLocks noChangeArrowheads="1"/>
              </p:cNvSpPr>
              <p:nvPr/>
            </p:nvSpPr>
            <p:spPr bwMode="auto">
              <a:xfrm>
                <a:off x="4212" y="1632"/>
                <a:ext cx="6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800000"/>
                    </a:solidFill>
                  </a:rPr>
                  <a:t>C</a:t>
                </a:r>
                <a:r>
                  <a:rPr lang="en-US" sz="3200" b="1" baseline="-25000">
                    <a:solidFill>
                      <a:srgbClr val="800000"/>
                    </a:solidFill>
                  </a:rPr>
                  <a:t>2</a:t>
                </a:r>
                <a:r>
                  <a:rPr lang="en-US" sz="3200" b="1">
                    <a:solidFill>
                      <a:srgbClr val="800000"/>
                    </a:solidFill>
                  </a:rPr>
                  <a:t>H</a:t>
                </a:r>
                <a:r>
                  <a:rPr lang="en-US" sz="3200" b="1" baseline="-25000">
                    <a:solidFill>
                      <a:srgbClr val="800000"/>
                    </a:solidFill>
                  </a:rPr>
                  <a:t>5</a:t>
                </a:r>
                <a:endParaRPr lang="en-US" sz="3200" b="1">
                  <a:solidFill>
                    <a:srgbClr val="800000"/>
                  </a:solidFill>
                </a:endParaRPr>
              </a:p>
            </p:txBody>
          </p:sp>
        </p:grpSp>
      </p:grpSp>
      <p:grpSp>
        <p:nvGrpSpPr>
          <p:cNvPr id="12353" name="Group 65"/>
          <p:cNvGrpSpPr>
            <a:grpSpLocks/>
          </p:cNvGrpSpPr>
          <p:nvPr/>
        </p:nvGrpSpPr>
        <p:grpSpPr bwMode="auto">
          <a:xfrm>
            <a:off x="4724400" y="304800"/>
            <a:ext cx="2633663" cy="1892300"/>
            <a:chOff x="2976" y="192"/>
            <a:chExt cx="1659" cy="1192"/>
          </a:xfrm>
        </p:grpSpPr>
        <p:grpSp>
          <p:nvGrpSpPr>
            <p:cNvPr id="12352" name="Group 64"/>
            <p:cNvGrpSpPr>
              <a:grpSpLocks/>
            </p:cNvGrpSpPr>
            <p:nvPr/>
          </p:nvGrpSpPr>
          <p:grpSpPr bwMode="auto">
            <a:xfrm>
              <a:off x="2976" y="192"/>
              <a:ext cx="1179" cy="1192"/>
              <a:chOff x="3168" y="144"/>
              <a:chExt cx="1179" cy="1192"/>
            </a:xfrm>
          </p:grpSpPr>
          <p:sp>
            <p:nvSpPr>
              <p:cNvPr id="12317" name="Text Box 143"/>
              <p:cNvSpPr txBox="1">
                <a:spLocks noChangeArrowheads="1"/>
              </p:cNvSpPr>
              <p:nvPr/>
            </p:nvSpPr>
            <p:spPr bwMode="auto">
              <a:xfrm>
                <a:off x="3431" y="433"/>
                <a:ext cx="91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    N </a:t>
                </a:r>
              </a:p>
            </p:txBody>
          </p:sp>
          <p:grpSp>
            <p:nvGrpSpPr>
              <p:cNvPr id="12351" name="Group 63"/>
              <p:cNvGrpSpPr>
                <a:grpSpLocks/>
              </p:cNvGrpSpPr>
              <p:nvPr/>
            </p:nvGrpSpPr>
            <p:grpSpPr bwMode="auto">
              <a:xfrm>
                <a:off x="3168" y="144"/>
                <a:ext cx="1116" cy="1192"/>
                <a:chOff x="3168" y="144"/>
                <a:chExt cx="1116" cy="1192"/>
              </a:xfrm>
            </p:grpSpPr>
            <p:sp>
              <p:nvSpPr>
                <p:cNvPr id="12322" name="Text Box 139"/>
                <p:cNvSpPr txBox="1">
                  <a:spLocks noChangeArrowheads="1"/>
                </p:cNvSpPr>
                <p:nvPr/>
              </p:nvSpPr>
              <p:spPr bwMode="auto">
                <a:xfrm>
                  <a:off x="3730" y="144"/>
                  <a:ext cx="55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a:t>
                  </a:r>
                </a:p>
              </p:txBody>
            </p:sp>
            <p:sp>
              <p:nvSpPr>
                <p:cNvPr id="12323" name="Text Box 140"/>
                <p:cNvSpPr txBox="1">
                  <a:spLocks noChangeArrowheads="1"/>
                </p:cNvSpPr>
                <p:nvPr/>
              </p:nvSpPr>
              <p:spPr bwMode="auto">
                <a:xfrm>
                  <a:off x="3168" y="431"/>
                  <a:ext cx="33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sp>
              <p:nvSpPr>
                <p:cNvPr id="12315" name="Text Box 141"/>
                <p:cNvSpPr txBox="1">
                  <a:spLocks noChangeArrowheads="1"/>
                </p:cNvSpPr>
                <p:nvPr/>
              </p:nvSpPr>
              <p:spPr bwMode="auto">
                <a:xfrm>
                  <a:off x="3696" y="972"/>
                  <a:ext cx="43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H</a:t>
                  </a:r>
                </a:p>
              </p:txBody>
            </p:sp>
            <p:sp>
              <p:nvSpPr>
                <p:cNvPr id="12318" name="Line 144"/>
                <p:cNvSpPr>
                  <a:spLocks noChangeShapeType="1"/>
                </p:cNvSpPr>
                <p:nvPr/>
              </p:nvSpPr>
              <p:spPr bwMode="auto">
                <a:xfrm flipH="1">
                  <a:off x="3849" y="766"/>
                  <a:ext cx="0" cy="2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19" name="Line 145"/>
              <p:cNvSpPr>
                <a:spLocks noChangeShapeType="1"/>
              </p:cNvSpPr>
              <p:nvPr/>
            </p:nvSpPr>
            <p:spPr bwMode="auto">
              <a:xfrm flipV="1">
                <a:off x="3444" y="623"/>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0" name="Line 146"/>
              <p:cNvSpPr>
                <a:spLocks noChangeShapeType="1"/>
              </p:cNvSpPr>
              <p:nvPr/>
            </p:nvSpPr>
            <p:spPr bwMode="auto">
              <a:xfrm flipV="1">
                <a:off x="3915" y="614"/>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21" name="Text Box 147"/>
            <p:cNvSpPr txBox="1">
              <a:spLocks noChangeArrowheads="1"/>
            </p:cNvSpPr>
            <p:nvPr/>
          </p:nvSpPr>
          <p:spPr bwMode="auto">
            <a:xfrm>
              <a:off x="3936" y="468"/>
              <a:ext cx="699"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800000"/>
                  </a:solidFill>
                </a:rPr>
                <a:t>CH</a:t>
              </a:r>
              <a:r>
                <a:rPr lang="en-US" sz="3200" b="1" baseline="-25000">
                  <a:solidFill>
                    <a:srgbClr val="800000"/>
                  </a:solidFill>
                </a:rPr>
                <a:t>3</a:t>
              </a:r>
              <a:endParaRPr lang="en-US" sz="3200" b="1">
                <a:solidFill>
                  <a:srgbClr val="800000"/>
                </a:solidFill>
              </a:endParaRPr>
            </a:p>
          </p:txBody>
        </p:sp>
      </p:grpSp>
      <p:grpSp>
        <p:nvGrpSpPr>
          <p:cNvPr id="10" name="Group 148"/>
          <p:cNvGrpSpPr>
            <a:grpSpLocks/>
          </p:cNvGrpSpPr>
          <p:nvPr/>
        </p:nvGrpSpPr>
        <p:grpSpPr bwMode="auto">
          <a:xfrm>
            <a:off x="4572000" y="3810000"/>
            <a:ext cx="3221038" cy="1812925"/>
            <a:chOff x="2736" y="1191"/>
            <a:chExt cx="2029" cy="1142"/>
          </a:xfrm>
        </p:grpSpPr>
        <p:sp>
          <p:nvSpPr>
            <p:cNvPr id="12305" name="Text Box 149"/>
            <p:cNvSpPr txBox="1">
              <a:spLocks noChangeArrowheads="1"/>
            </p:cNvSpPr>
            <p:nvPr/>
          </p:nvSpPr>
          <p:spPr bwMode="auto">
            <a:xfrm>
              <a:off x="3594" y="1191"/>
              <a:ext cx="44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a:t>
              </a:r>
            </a:p>
          </p:txBody>
        </p:sp>
        <p:sp>
          <p:nvSpPr>
            <p:cNvPr id="12306" name="Text Box 150"/>
            <p:cNvSpPr txBox="1">
              <a:spLocks noChangeArrowheads="1"/>
            </p:cNvSpPr>
            <p:nvPr/>
          </p:nvSpPr>
          <p:spPr bwMode="auto">
            <a:xfrm>
              <a:off x="2736" y="1440"/>
              <a:ext cx="72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990000"/>
                  </a:solidFill>
                </a:rPr>
                <a:t>C</a:t>
              </a:r>
              <a:r>
                <a:rPr lang="en-US" sz="3200" b="1" baseline="-25000">
                  <a:solidFill>
                    <a:srgbClr val="990000"/>
                  </a:solidFill>
                </a:rPr>
                <a:t>6</a:t>
              </a:r>
              <a:r>
                <a:rPr lang="en-US" sz="3200" b="1">
                  <a:solidFill>
                    <a:srgbClr val="990000"/>
                  </a:solidFill>
                </a:rPr>
                <a:t>H</a:t>
              </a:r>
              <a:r>
                <a:rPr lang="en-US" sz="3200" b="1" baseline="-25000">
                  <a:solidFill>
                    <a:srgbClr val="990000"/>
                  </a:solidFill>
                </a:rPr>
                <a:t>5</a:t>
              </a:r>
              <a:endParaRPr lang="en-US" sz="3200" b="1">
                <a:solidFill>
                  <a:srgbClr val="990000"/>
                </a:solidFill>
              </a:endParaRPr>
            </a:p>
          </p:txBody>
        </p:sp>
        <p:sp>
          <p:nvSpPr>
            <p:cNvPr id="12307" name="Text Box 151"/>
            <p:cNvSpPr txBox="1">
              <a:spLocks noChangeArrowheads="1"/>
            </p:cNvSpPr>
            <p:nvPr/>
          </p:nvSpPr>
          <p:spPr bwMode="auto">
            <a:xfrm>
              <a:off x="3552" y="1968"/>
              <a:ext cx="61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800000"/>
                  </a:solidFill>
                </a:rPr>
                <a:t>CH</a:t>
              </a:r>
              <a:r>
                <a:rPr lang="en-US" sz="3200" b="1" baseline="-25000">
                  <a:solidFill>
                    <a:srgbClr val="800000"/>
                  </a:solidFill>
                </a:rPr>
                <a:t>3</a:t>
              </a:r>
              <a:endParaRPr lang="en-US" sz="3200" b="1">
                <a:solidFill>
                  <a:srgbClr val="800000"/>
                </a:solidFill>
              </a:endParaRPr>
            </a:p>
          </p:txBody>
        </p:sp>
        <p:grpSp>
          <p:nvGrpSpPr>
            <p:cNvPr id="12308" name="Group 152"/>
            <p:cNvGrpSpPr>
              <a:grpSpLocks/>
            </p:cNvGrpSpPr>
            <p:nvPr/>
          </p:nvGrpSpPr>
          <p:grpSpPr bwMode="auto">
            <a:xfrm>
              <a:off x="3360" y="1440"/>
              <a:ext cx="1405" cy="571"/>
              <a:chOff x="3347" y="1434"/>
              <a:chExt cx="1405" cy="571"/>
            </a:xfrm>
          </p:grpSpPr>
          <p:sp>
            <p:nvSpPr>
              <p:cNvPr id="12309" name="Text Box 153"/>
              <p:cNvSpPr txBox="1">
                <a:spLocks noChangeArrowheads="1"/>
              </p:cNvSpPr>
              <p:nvPr/>
            </p:nvSpPr>
            <p:spPr bwMode="auto">
              <a:xfrm>
                <a:off x="3347" y="1442"/>
                <a:ext cx="9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003366"/>
                    </a:solidFill>
                  </a:rPr>
                  <a:t>   N </a:t>
                </a:r>
              </a:p>
            </p:txBody>
          </p:sp>
          <p:sp>
            <p:nvSpPr>
              <p:cNvPr id="12310" name="Line 154"/>
              <p:cNvSpPr>
                <a:spLocks noChangeShapeType="1"/>
              </p:cNvSpPr>
              <p:nvPr/>
            </p:nvSpPr>
            <p:spPr bwMode="auto">
              <a:xfrm flipH="1">
                <a:off x="3717" y="1776"/>
                <a:ext cx="0" cy="2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1" name="Line 155"/>
              <p:cNvSpPr>
                <a:spLocks noChangeShapeType="1"/>
              </p:cNvSpPr>
              <p:nvPr/>
            </p:nvSpPr>
            <p:spPr bwMode="auto">
              <a:xfrm flipV="1">
                <a:off x="3360" y="1632"/>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Line 156"/>
              <p:cNvSpPr>
                <a:spLocks noChangeShapeType="1"/>
              </p:cNvSpPr>
              <p:nvPr/>
            </p:nvSpPr>
            <p:spPr bwMode="auto">
              <a:xfrm flipV="1">
                <a:off x="3831" y="1623"/>
                <a:ext cx="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3" name="Text Box 157"/>
              <p:cNvSpPr txBox="1">
                <a:spLocks noChangeArrowheads="1"/>
              </p:cNvSpPr>
              <p:nvPr/>
            </p:nvSpPr>
            <p:spPr bwMode="auto">
              <a:xfrm>
                <a:off x="4053" y="1434"/>
                <a:ext cx="6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3200" b="1">
                    <a:solidFill>
                      <a:srgbClr val="800000"/>
                    </a:solidFill>
                  </a:rPr>
                  <a:t>C</a:t>
                </a:r>
                <a:r>
                  <a:rPr lang="en-US" sz="3200" b="1" baseline="-25000">
                    <a:solidFill>
                      <a:srgbClr val="800000"/>
                    </a:solidFill>
                  </a:rPr>
                  <a:t>2</a:t>
                </a:r>
                <a:r>
                  <a:rPr lang="en-US" sz="3200" b="1">
                    <a:solidFill>
                      <a:srgbClr val="800000"/>
                    </a:solidFill>
                  </a:rPr>
                  <a:t>H</a:t>
                </a:r>
                <a:r>
                  <a:rPr lang="en-US" sz="3200" b="1" baseline="-25000">
                    <a:solidFill>
                      <a:srgbClr val="800000"/>
                    </a:solidFill>
                  </a:rPr>
                  <a:t>5</a:t>
                </a:r>
                <a:endParaRPr lang="en-US" sz="3200" b="1">
                  <a:solidFill>
                    <a:srgbClr val="800000"/>
                  </a:solidFill>
                </a:endParaRPr>
              </a:p>
            </p:txBody>
          </p:sp>
        </p:grpSp>
      </p:grpSp>
      <p:sp>
        <p:nvSpPr>
          <p:cNvPr id="12300" name="WordArt 179"/>
          <p:cNvSpPr>
            <a:spLocks noChangeArrowheads="1" noChangeShapeType="1" noTextEdit="1"/>
          </p:cNvSpPr>
          <p:nvPr/>
        </p:nvSpPr>
        <p:spPr bwMode="auto">
          <a:xfrm>
            <a:off x="-1" y="180975"/>
            <a:ext cx="5540375" cy="581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4000" b="1" kern="10">
                <a:solidFill>
                  <a:srgbClr val="FF0000"/>
                </a:solidFill>
                <a:effectLst>
                  <a:outerShdw dist="45791" dir="2021404" algn="ctr" rotWithShape="0">
                    <a:srgbClr val="B2B2B2">
                      <a:alpha val="79999"/>
                    </a:srgbClr>
                  </a:outerShdw>
                </a:effectLst>
                <a:latin typeface="Times New Roman"/>
                <a:cs typeface="Times New Roman"/>
              </a:rPr>
              <a:t>I. KHÁI NIỆM PHÂN LOẠI VÀ DANH PHÁP</a:t>
            </a:r>
          </a:p>
        </p:txBody>
      </p:sp>
      <p:grpSp>
        <p:nvGrpSpPr>
          <p:cNvPr id="12301"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12304"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2302" name="Rectangle 61"/>
          <p:cNvSpPr>
            <a:spLocks noChangeArrowheads="1"/>
          </p:cNvSpPr>
          <p:nvPr/>
        </p:nvSpPr>
        <p:spPr bwMode="auto">
          <a:xfrm>
            <a:off x="123825" y="7620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sz="2800" b="1" u="sng">
                <a:solidFill>
                  <a:srgbClr val="008080"/>
                </a:solidFill>
                <a:latin typeface="Times New Roman" pitchFamily="18" charset="0"/>
              </a:rPr>
              <a:t>1. KHÁI NIỆM. </a:t>
            </a:r>
          </a:p>
        </p:txBody>
      </p:sp>
      <p:sp>
        <p:nvSpPr>
          <p:cNvPr id="55" name="Text Box 9"/>
          <p:cNvSpPr txBox="1">
            <a:spLocks noChangeArrowheads="1"/>
          </p:cNvSpPr>
          <p:nvPr/>
        </p:nvSpPr>
        <p:spPr bwMode="auto">
          <a:xfrm>
            <a:off x="115359" y="124974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just" eaLnBrk="1" hangingPunct="1">
              <a:spcBef>
                <a:spcPct val="50000"/>
              </a:spcBef>
            </a:pPr>
            <a:r>
              <a:rPr lang="en-US" sz="2400">
                <a:solidFill>
                  <a:srgbClr val="800000"/>
                </a:solidFill>
                <a:sym typeface="Wingdings" pitchFamily="2" charset="2"/>
              </a:rPr>
              <a:t>     </a:t>
            </a:r>
            <a:r>
              <a:rPr lang="en-US" sz="3200">
                <a:solidFill>
                  <a:srgbClr val="003366"/>
                </a:solidFill>
                <a:sym typeface="Wingdings 3" pitchFamily="18" charset="2"/>
              </a:rPr>
              <a:t>Amin là hợp chất thu được khi thay thế </a:t>
            </a:r>
            <a:r>
              <a:rPr lang="en-US" sz="3200" smtClean="0">
                <a:solidFill>
                  <a:srgbClr val="003366"/>
                </a:solidFill>
                <a:sym typeface="Wingdings 3" pitchFamily="18" charset="2"/>
              </a:rPr>
              <a:t>nguyên </a:t>
            </a:r>
            <a:r>
              <a:rPr lang="en-US" sz="3200">
                <a:solidFill>
                  <a:srgbClr val="003366"/>
                </a:solidFill>
                <a:sym typeface="Wingdings 3" pitchFamily="18" charset="2"/>
              </a:rPr>
              <a:t>tử H trong phân tử NH</a:t>
            </a:r>
            <a:r>
              <a:rPr lang="en-US" sz="3200" baseline="-25000">
                <a:solidFill>
                  <a:srgbClr val="003366"/>
                </a:solidFill>
                <a:sym typeface="Wingdings 3" pitchFamily="18" charset="2"/>
              </a:rPr>
              <a:t>3</a:t>
            </a:r>
            <a:r>
              <a:rPr lang="en-US" sz="3200">
                <a:solidFill>
                  <a:srgbClr val="003366"/>
                </a:solidFill>
                <a:sym typeface="Wingdings 3" pitchFamily="18" charset="2"/>
              </a:rPr>
              <a:t> bằng </a:t>
            </a:r>
            <a:r>
              <a:rPr lang="en-US" sz="3200" smtClean="0">
                <a:solidFill>
                  <a:srgbClr val="003366"/>
                </a:solidFill>
                <a:sym typeface="Wingdings 3" pitchFamily="18" charset="2"/>
              </a:rPr>
              <a:t>gốc </a:t>
            </a:r>
            <a:r>
              <a:rPr lang="en-US" sz="3200">
                <a:solidFill>
                  <a:srgbClr val="003366"/>
                </a:solidFill>
                <a:sym typeface="Wingdings 3" pitchFamily="18" charset="2"/>
              </a:rPr>
              <a:t>hiđrocacbon.</a:t>
            </a:r>
            <a:r>
              <a:rPr lang="en-US" sz="3200">
                <a:solidFill>
                  <a:srgbClr val="800000"/>
                </a:solidFill>
                <a:sym typeface="Wingdings 3" pitchFamily="18" charset="2"/>
              </a:rPr>
              <a:t> </a:t>
            </a:r>
            <a:endParaRPr lang="en-US" sz="3200">
              <a:solidFill>
                <a:srgbClr val="8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89558"/>
                                        </p:tgtEl>
                                        <p:attrNameLst>
                                          <p:attrName>style.visibility</p:attrName>
                                        </p:attrNameLst>
                                      </p:cBhvr>
                                      <p:to>
                                        <p:strVal val="visible"/>
                                      </p:to>
                                    </p:set>
                                    <p:animEffect transition="in" filter="checkerboard(across)">
                                      <p:cBhvr>
                                        <p:cTn id="7" dur="1000"/>
                                        <p:tgtEl>
                                          <p:spTgt spid="189558"/>
                                        </p:tgtEl>
                                      </p:cBhvr>
                                    </p:animEffect>
                                  </p:childTnLst>
                                </p:cTn>
                              </p:par>
                            </p:childTnLst>
                          </p:cTn>
                        </p:par>
                        <p:par>
                          <p:cTn id="8" fill="hold" nodeType="afterGroup">
                            <p:stCondLst>
                              <p:cond delay="1000"/>
                            </p:stCondLst>
                            <p:childTnLst>
                              <p:par>
                                <p:cTn id="9" presetID="3" presetClass="entr" presetSubtype="10" fill="hold" grpId="0" nodeType="afterEffect">
                                  <p:stCondLst>
                                    <p:cond delay="1000"/>
                                  </p:stCondLst>
                                  <p:childTnLst>
                                    <p:set>
                                      <p:cBhvr>
                                        <p:cTn id="10" dur="1" fill="hold">
                                          <p:stCondLst>
                                            <p:cond delay="0"/>
                                          </p:stCondLst>
                                        </p:cTn>
                                        <p:tgtEl>
                                          <p:spTgt spid="189466"/>
                                        </p:tgtEl>
                                        <p:attrNameLst>
                                          <p:attrName>style.visibility</p:attrName>
                                        </p:attrNameLst>
                                      </p:cBhvr>
                                      <p:to>
                                        <p:strVal val="visible"/>
                                      </p:to>
                                    </p:set>
                                    <p:animEffect transition="in" filter="blinds(horizontal)">
                                      <p:cBhvr>
                                        <p:cTn id="11" dur="1000"/>
                                        <p:tgtEl>
                                          <p:spTgt spid="18946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12353"/>
                                        </p:tgtEl>
                                        <p:attrNameLst>
                                          <p:attrName>style.visibility</p:attrName>
                                        </p:attrNameLst>
                                      </p:cBhvr>
                                      <p:to>
                                        <p:strVal val="visible"/>
                                      </p:to>
                                    </p:set>
                                    <p:animEffect transition="in" filter="checkerboard(across)">
                                      <p:cBhvr>
                                        <p:cTn id="15" dur="500"/>
                                        <p:tgtEl>
                                          <p:spTgt spid="12353"/>
                                        </p:tgtEl>
                                      </p:cBhvr>
                                    </p:animEffect>
                                  </p:childTnLst>
                                </p:cTn>
                              </p:par>
                            </p:childTnLst>
                          </p:cTn>
                        </p:par>
                        <p:par>
                          <p:cTn id="16" fill="hold" nodeType="afterGroup">
                            <p:stCondLst>
                              <p:cond delay="4500"/>
                            </p:stCondLst>
                            <p:childTnLst>
                              <p:par>
                                <p:cTn id="17" presetID="3" presetClass="entr" presetSubtype="10" fill="hold" grpId="0" nodeType="afterEffect">
                                  <p:stCondLst>
                                    <p:cond delay="500"/>
                                  </p:stCondLst>
                                  <p:childTnLst>
                                    <p:set>
                                      <p:cBhvr>
                                        <p:cTn id="18" dur="1" fill="hold">
                                          <p:stCondLst>
                                            <p:cond delay="0"/>
                                          </p:stCondLst>
                                        </p:cTn>
                                        <p:tgtEl>
                                          <p:spTgt spid="189467"/>
                                        </p:tgtEl>
                                        <p:attrNameLst>
                                          <p:attrName>style.visibility</p:attrName>
                                        </p:attrNameLst>
                                      </p:cBhvr>
                                      <p:to>
                                        <p:strVal val="visible"/>
                                      </p:to>
                                    </p:set>
                                    <p:animEffect transition="in" filter="blinds(horizontal)">
                                      <p:cBhvr>
                                        <p:cTn id="19" dur="500"/>
                                        <p:tgtEl>
                                          <p:spTgt spid="189467"/>
                                        </p:tgtEl>
                                      </p:cBhvr>
                                    </p:animEffect>
                                  </p:childTnLst>
                                </p:cTn>
                              </p:par>
                            </p:childTnLst>
                          </p:cTn>
                        </p:par>
                        <p:par>
                          <p:cTn id="20" fill="hold" nodeType="afterGroup">
                            <p:stCondLst>
                              <p:cond delay="5500"/>
                            </p:stCondLst>
                            <p:childTnLst>
                              <p:par>
                                <p:cTn id="21" presetID="5" presetClass="entr" presetSubtype="10" fill="hold" nodeType="afterEffect">
                                  <p:stCondLst>
                                    <p:cond delay="1000"/>
                                  </p:stCondLst>
                                  <p:childTnLst>
                                    <p:set>
                                      <p:cBhvr>
                                        <p:cTn id="22" dur="1" fill="hold">
                                          <p:stCondLst>
                                            <p:cond delay="0"/>
                                          </p:stCondLst>
                                        </p:cTn>
                                        <p:tgtEl>
                                          <p:spTgt spid="12350"/>
                                        </p:tgtEl>
                                        <p:attrNameLst>
                                          <p:attrName>style.visibility</p:attrName>
                                        </p:attrNameLst>
                                      </p:cBhvr>
                                      <p:to>
                                        <p:strVal val="visible"/>
                                      </p:to>
                                    </p:set>
                                    <p:animEffect transition="in" filter="checkerboard(across)">
                                      <p:cBhvr>
                                        <p:cTn id="23" dur="500"/>
                                        <p:tgtEl>
                                          <p:spTgt spid="12350"/>
                                        </p:tgtEl>
                                      </p:cBhvr>
                                    </p:animEffect>
                                  </p:childTnLst>
                                </p:cTn>
                              </p:par>
                            </p:childTnLst>
                          </p:cTn>
                        </p:par>
                        <p:par>
                          <p:cTn id="24" fill="hold" nodeType="afterGroup">
                            <p:stCondLst>
                              <p:cond delay="7000"/>
                            </p:stCondLst>
                            <p:childTnLst>
                              <p:par>
                                <p:cTn id="25" presetID="3" presetClass="entr" presetSubtype="10" fill="hold" grpId="0" nodeType="afterEffect">
                                  <p:stCondLst>
                                    <p:cond delay="500"/>
                                  </p:stCondLst>
                                  <p:childTnLst>
                                    <p:set>
                                      <p:cBhvr>
                                        <p:cTn id="26" dur="1" fill="hold">
                                          <p:stCondLst>
                                            <p:cond delay="0"/>
                                          </p:stCondLst>
                                        </p:cTn>
                                        <p:tgtEl>
                                          <p:spTgt spid="189468"/>
                                        </p:tgtEl>
                                        <p:attrNameLst>
                                          <p:attrName>style.visibility</p:attrName>
                                        </p:attrNameLst>
                                      </p:cBhvr>
                                      <p:to>
                                        <p:strVal val="visible"/>
                                      </p:to>
                                    </p:set>
                                    <p:animEffect transition="in" filter="blinds(horizontal)">
                                      <p:cBhvr>
                                        <p:cTn id="27" dur="500"/>
                                        <p:tgtEl>
                                          <p:spTgt spid="189468"/>
                                        </p:tgtEl>
                                      </p:cBhvr>
                                    </p:animEffect>
                                  </p:childTnLst>
                                </p:cTn>
                              </p:par>
                            </p:childTnLst>
                          </p:cTn>
                        </p:par>
                        <p:par>
                          <p:cTn id="28" fill="hold" nodeType="afterGroup">
                            <p:stCondLst>
                              <p:cond delay="8000"/>
                            </p:stCondLst>
                            <p:childTnLst>
                              <p:par>
                                <p:cTn id="29" presetID="5" presetClass="entr" presetSubtype="1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1000"/>
                                        <p:tgtEl>
                                          <p:spTgt spid="10"/>
                                        </p:tgtEl>
                                      </p:cBhvr>
                                    </p:animEffect>
                                  </p:childTnLst>
                                </p:cTn>
                              </p:par>
                            </p:childTnLst>
                          </p:cTn>
                        </p:par>
                        <p:par>
                          <p:cTn id="32" fill="hold" nodeType="afterGroup">
                            <p:stCondLst>
                              <p:cond delay="9000"/>
                            </p:stCondLst>
                            <p:childTnLst>
                              <p:par>
                                <p:cTn id="33" presetID="5" presetClass="entr" presetSubtype="10" fill="hold" grpId="0" nodeType="afterEffect">
                                  <p:stCondLst>
                                    <p:cond delay="100"/>
                                  </p:stCondLst>
                                  <p:childTnLst>
                                    <p:set>
                                      <p:cBhvr>
                                        <p:cTn id="34" dur="1" fill="hold">
                                          <p:stCondLst>
                                            <p:cond delay="0"/>
                                          </p:stCondLst>
                                        </p:cTn>
                                        <p:tgtEl>
                                          <p:spTgt spid="189560"/>
                                        </p:tgtEl>
                                        <p:attrNameLst>
                                          <p:attrName>style.visibility</p:attrName>
                                        </p:attrNameLst>
                                      </p:cBhvr>
                                      <p:to>
                                        <p:strVal val="visible"/>
                                      </p:to>
                                    </p:set>
                                    <p:animEffect transition="in" filter="checkerboard(across)">
                                      <p:cBhvr>
                                        <p:cTn id="35" dur="500"/>
                                        <p:tgtEl>
                                          <p:spTgt spid="189560"/>
                                        </p:tgtEl>
                                      </p:cBhvr>
                                    </p:animEffect>
                                  </p:childTnLst>
                                </p:cTn>
                              </p:par>
                            </p:childTnLst>
                          </p:cTn>
                        </p:par>
                        <p:par>
                          <p:cTn id="36" fill="hold" nodeType="afterGroup">
                            <p:stCondLst>
                              <p:cond delay="9600"/>
                            </p:stCondLst>
                            <p:childTnLst>
                              <p:par>
                                <p:cTn id="37" presetID="5" presetClass="entr" presetSubtype="10" fill="hold" grpId="0" nodeType="afterEffect">
                                  <p:stCondLst>
                                    <p:cond delay="0"/>
                                  </p:stCondLst>
                                  <p:childTnLst>
                                    <p:set>
                                      <p:cBhvr>
                                        <p:cTn id="38" dur="1" fill="hold">
                                          <p:stCondLst>
                                            <p:cond delay="0"/>
                                          </p:stCondLst>
                                        </p:cTn>
                                        <p:tgtEl>
                                          <p:spTgt spid="189559"/>
                                        </p:tgtEl>
                                        <p:attrNameLst>
                                          <p:attrName>style.visibility</p:attrName>
                                        </p:attrNameLst>
                                      </p:cBhvr>
                                      <p:to>
                                        <p:strVal val="visible"/>
                                      </p:to>
                                    </p:set>
                                    <p:animEffect transition="in" filter="checkerboard(across)">
                                      <p:cBhvr>
                                        <p:cTn id="39" dur="1000"/>
                                        <p:tgtEl>
                                          <p:spTgt spid="18955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1" nodeType="clickEffect">
                                  <p:stCondLst>
                                    <p:cond delay="0"/>
                                  </p:stCondLst>
                                  <p:childTnLst>
                                    <p:animEffect transition="out" filter="wipe(down)">
                                      <p:cBhvr>
                                        <p:cTn id="43" dur="500"/>
                                        <p:tgtEl>
                                          <p:spTgt spid="189558"/>
                                        </p:tgtEl>
                                      </p:cBhvr>
                                    </p:animEffect>
                                    <p:set>
                                      <p:cBhvr>
                                        <p:cTn id="44" dur="1" fill="hold">
                                          <p:stCondLst>
                                            <p:cond delay="499"/>
                                          </p:stCondLst>
                                        </p:cTn>
                                        <p:tgtEl>
                                          <p:spTgt spid="189558"/>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12353"/>
                                        </p:tgtEl>
                                      </p:cBhvr>
                                    </p:animEffect>
                                    <p:set>
                                      <p:cBhvr>
                                        <p:cTn id="47" dur="1" fill="hold">
                                          <p:stCondLst>
                                            <p:cond delay="499"/>
                                          </p:stCondLst>
                                        </p:cTn>
                                        <p:tgtEl>
                                          <p:spTgt spid="12353"/>
                                        </p:tgtEl>
                                        <p:attrNameLst>
                                          <p:attrName>style.visibility</p:attrName>
                                        </p:attrNameLst>
                                      </p:cBhvr>
                                      <p:to>
                                        <p:strVal val="hidden"/>
                                      </p:to>
                                    </p:set>
                                  </p:childTnLst>
                                </p:cTn>
                              </p:par>
                              <p:par>
                                <p:cTn id="48" presetID="22" presetClass="exit" presetSubtype="4" fill="hold" grpId="1" nodeType="withEffect">
                                  <p:stCondLst>
                                    <p:cond delay="0"/>
                                  </p:stCondLst>
                                  <p:childTnLst>
                                    <p:animEffect transition="out" filter="wipe(down)">
                                      <p:cBhvr>
                                        <p:cTn id="49" dur="500"/>
                                        <p:tgtEl>
                                          <p:spTgt spid="189467"/>
                                        </p:tgtEl>
                                      </p:cBhvr>
                                    </p:animEffect>
                                    <p:set>
                                      <p:cBhvr>
                                        <p:cTn id="50" dur="1" fill="hold">
                                          <p:stCondLst>
                                            <p:cond delay="499"/>
                                          </p:stCondLst>
                                        </p:cTn>
                                        <p:tgtEl>
                                          <p:spTgt spid="189467"/>
                                        </p:tgtEl>
                                        <p:attrNameLst>
                                          <p:attrName>style.visibility</p:attrName>
                                        </p:attrNameLst>
                                      </p:cBhvr>
                                      <p:to>
                                        <p:strVal val="hidden"/>
                                      </p:to>
                                    </p:set>
                                  </p:childTnLst>
                                </p:cTn>
                              </p:par>
                              <p:par>
                                <p:cTn id="51" presetID="22" presetClass="exit" presetSubtype="4" fill="hold" nodeType="withEffect">
                                  <p:stCondLst>
                                    <p:cond delay="0"/>
                                  </p:stCondLst>
                                  <p:childTnLst>
                                    <p:animEffect transition="out" filter="wipe(down)">
                                      <p:cBhvr>
                                        <p:cTn id="52" dur="500"/>
                                        <p:tgtEl>
                                          <p:spTgt spid="12350"/>
                                        </p:tgtEl>
                                      </p:cBhvr>
                                    </p:animEffect>
                                    <p:set>
                                      <p:cBhvr>
                                        <p:cTn id="53" dur="1" fill="hold">
                                          <p:stCondLst>
                                            <p:cond delay="499"/>
                                          </p:stCondLst>
                                        </p:cTn>
                                        <p:tgtEl>
                                          <p:spTgt spid="12350"/>
                                        </p:tgtEl>
                                        <p:attrNameLst>
                                          <p:attrName>style.visibility</p:attrName>
                                        </p:attrNameLst>
                                      </p:cBhvr>
                                      <p:to>
                                        <p:strVal val="hidden"/>
                                      </p:to>
                                    </p:set>
                                  </p:childTnLst>
                                </p:cTn>
                              </p:par>
                              <p:par>
                                <p:cTn id="54" presetID="22" presetClass="exit" presetSubtype="4" fill="hold" grpId="1" nodeType="withEffect">
                                  <p:stCondLst>
                                    <p:cond delay="0"/>
                                  </p:stCondLst>
                                  <p:childTnLst>
                                    <p:animEffect transition="out" filter="wipe(down)">
                                      <p:cBhvr>
                                        <p:cTn id="55" dur="500"/>
                                        <p:tgtEl>
                                          <p:spTgt spid="189468"/>
                                        </p:tgtEl>
                                      </p:cBhvr>
                                    </p:animEffect>
                                    <p:set>
                                      <p:cBhvr>
                                        <p:cTn id="56" dur="1" fill="hold">
                                          <p:stCondLst>
                                            <p:cond delay="499"/>
                                          </p:stCondLst>
                                        </p:cTn>
                                        <p:tgtEl>
                                          <p:spTgt spid="189468"/>
                                        </p:tgtEl>
                                        <p:attrNameLst>
                                          <p:attrName>style.visibility</p:attrName>
                                        </p:attrNameLst>
                                      </p:cBhvr>
                                      <p:to>
                                        <p:strVal val="hidden"/>
                                      </p:to>
                                    </p:set>
                                  </p:childTnLst>
                                </p:cTn>
                              </p:par>
                              <p:par>
                                <p:cTn id="57" presetID="22" presetClass="exit" presetSubtype="4" fill="hold" nodeType="withEffect">
                                  <p:stCondLst>
                                    <p:cond delay="0"/>
                                  </p:stCondLst>
                                  <p:childTnLst>
                                    <p:animEffect transition="out" filter="wipe(down)">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189560"/>
                                        </p:tgtEl>
                                      </p:cBhvr>
                                    </p:animEffect>
                                    <p:set>
                                      <p:cBhvr>
                                        <p:cTn id="62" dur="1" fill="hold">
                                          <p:stCondLst>
                                            <p:cond delay="499"/>
                                          </p:stCondLst>
                                        </p:cTn>
                                        <p:tgtEl>
                                          <p:spTgt spid="189560"/>
                                        </p:tgtEl>
                                        <p:attrNameLst>
                                          <p:attrName>style.visibility</p:attrName>
                                        </p:attrNameLst>
                                      </p:cBhvr>
                                      <p:to>
                                        <p:strVal val="hidden"/>
                                      </p:to>
                                    </p:set>
                                  </p:childTnLst>
                                </p:cTn>
                              </p:par>
                              <p:par>
                                <p:cTn id="63" presetID="22" presetClass="exit" presetSubtype="4" fill="hold" grpId="1" nodeType="withEffect">
                                  <p:stCondLst>
                                    <p:cond delay="0"/>
                                  </p:stCondLst>
                                  <p:childTnLst>
                                    <p:animEffect transition="out" filter="wipe(down)">
                                      <p:cBhvr>
                                        <p:cTn id="64" dur="500"/>
                                        <p:tgtEl>
                                          <p:spTgt spid="189559"/>
                                        </p:tgtEl>
                                      </p:cBhvr>
                                    </p:animEffect>
                                    <p:set>
                                      <p:cBhvr>
                                        <p:cTn id="65" dur="1" fill="hold">
                                          <p:stCondLst>
                                            <p:cond delay="499"/>
                                          </p:stCondLst>
                                        </p:cTn>
                                        <p:tgtEl>
                                          <p:spTgt spid="189559"/>
                                        </p:tgtEl>
                                        <p:attrNameLst>
                                          <p:attrName>style.visibility</p:attrName>
                                        </p:attrNameLst>
                                      </p:cBhvr>
                                      <p:to>
                                        <p:strVal val="hidden"/>
                                      </p:to>
                                    </p:set>
                                  </p:childTnLst>
                                </p:cTn>
                              </p:par>
                              <p:par>
                                <p:cTn id="66" presetID="22" presetClass="exit" presetSubtype="4" fill="hold" grpId="1" nodeType="withEffect">
                                  <p:stCondLst>
                                    <p:cond delay="0"/>
                                  </p:stCondLst>
                                  <p:childTnLst>
                                    <p:animEffect transition="out" filter="wipe(down)">
                                      <p:cBhvr>
                                        <p:cTn id="67" dur="500"/>
                                        <p:tgtEl>
                                          <p:spTgt spid="189466"/>
                                        </p:tgtEl>
                                      </p:cBhvr>
                                    </p:animEffect>
                                    <p:set>
                                      <p:cBhvr>
                                        <p:cTn id="68" dur="1" fill="hold">
                                          <p:stCondLst>
                                            <p:cond delay="499"/>
                                          </p:stCondLst>
                                        </p:cTn>
                                        <p:tgtEl>
                                          <p:spTgt spid="189466"/>
                                        </p:tgtEl>
                                        <p:attrNameLst>
                                          <p:attrName>style.visibility</p:attrName>
                                        </p:attrNameLst>
                                      </p:cBhvr>
                                      <p:to>
                                        <p:strVal val="hidden"/>
                                      </p:to>
                                    </p:set>
                                  </p:childTnLst>
                                </p:cTn>
                              </p:par>
                              <p:par>
                                <p:cTn id="69" presetID="22" presetClass="exit" presetSubtype="4" fill="hold" nodeType="withEffect">
                                  <p:stCondLst>
                                    <p:cond delay="0"/>
                                  </p:stCondLst>
                                  <p:childTnLst>
                                    <p:animEffect transition="out" filter="wipe(down)">
                                      <p:cBhvr>
                                        <p:cTn id="70" dur="500"/>
                                        <p:tgtEl>
                                          <p:spTgt spid="12344"/>
                                        </p:tgtEl>
                                      </p:cBhvr>
                                    </p:animEffect>
                                    <p:set>
                                      <p:cBhvr>
                                        <p:cTn id="71" dur="1" fill="hold">
                                          <p:stCondLst>
                                            <p:cond delay="499"/>
                                          </p:stCondLst>
                                        </p:cTn>
                                        <p:tgtEl>
                                          <p:spTgt spid="12344"/>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12337"/>
                                        </p:tgtEl>
                                      </p:cBhvr>
                                    </p:animEffect>
                                    <p:set>
                                      <p:cBhvr>
                                        <p:cTn id="74" dur="1" fill="hold">
                                          <p:stCondLst>
                                            <p:cond delay="499"/>
                                          </p:stCondLst>
                                        </p:cTn>
                                        <p:tgtEl>
                                          <p:spTgt spid="12337"/>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12340"/>
                                        </p:tgtEl>
                                      </p:cBhvr>
                                    </p:animEffect>
                                    <p:set>
                                      <p:cBhvr>
                                        <p:cTn id="77" dur="1" fill="hold">
                                          <p:stCondLst>
                                            <p:cond delay="499"/>
                                          </p:stCondLst>
                                        </p:cTn>
                                        <p:tgtEl>
                                          <p:spTgt spid="1234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checkerboard(across)">
                                      <p:cBhvr>
                                        <p:cTn id="82"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66" grpId="0" animBg="1"/>
      <p:bldP spid="189466" grpId="1" animBg="1"/>
      <p:bldP spid="189467" grpId="0" animBg="1"/>
      <p:bldP spid="189467" grpId="1" animBg="1"/>
      <p:bldP spid="189468" grpId="0" animBg="1"/>
      <p:bldP spid="189468" grpId="1" animBg="1"/>
      <p:bldP spid="12337" grpId="0"/>
      <p:bldP spid="12340" grpId="0"/>
      <p:bldP spid="189558" grpId="0"/>
      <p:bldP spid="189558" grpId="1"/>
      <p:bldP spid="189559" grpId="0"/>
      <p:bldP spid="189559" grpId="1"/>
      <p:bldP spid="189560" grpId="0" animBg="1"/>
      <p:bldP spid="189560" grpId="1" animBg="1"/>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0" name="Text Box 30"/>
          <p:cNvSpPr txBox="1">
            <a:spLocks noChangeArrowheads="1"/>
          </p:cNvSpPr>
          <p:nvPr/>
        </p:nvSpPr>
        <p:spPr bwMode="auto">
          <a:xfrm>
            <a:off x="6553200" y="343535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  Amin   thơm</a:t>
            </a:r>
          </a:p>
        </p:txBody>
      </p:sp>
      <p:sp>
        <p:nvSpPr>
          <p:cNvPr id="194592" name="AutoShape 32"/>
          <p:cNvSpPr>
            <a:spLocks/>
          </p:cNvSpPr>
          <p:nvPr/>
        </p:nvSpPr>
        <p:spPr bwMode="auto">
          <a:xfrm rot="5400000" flipH="1">
            <a:off x="1943100" y="1638300"/>
            <a:ext cx="457200" cy="2819400"/>
          </a:xfrm>
          <a:prstGeom prst="leftBrace">
            <a:avLst>
              <a:gd name="adj1" fmla="val 51389"/>
              <a:gd name="adj2" fmla="val 50000"/>
            </a:avLst>
          </a:prstGeom>
          <a:noFill/>
          <a:ln w="38100">
            <a:solidFill>
              <a:srgbClr val="0033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14340" name="Rectangle 34"/>
          <p:cNvSpPr>
            <a:spLocks noChangeArrowheads="1"/>
          </p:cNvSpPr>
          <p:nvPr/>
        </p:nvSpPr>
        <p:spPr bwMode="auto">
          <a:xfrm>
            <a:off x="0" y="7620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8080"/>
                </a:solidFill>
                <a:latin typeface="Times New Roman" pitchFamily="18" charset="0"/>
              </a:rPr>
              <a:t>1. KHÁI NIỆM.</a:t>
            </a:r>
          </a:p>
        </p:txBody>
      </p:sp>
      <p:sp>
        <p:nvSpPr>
          <p:cNvPr id="194609" name="Text Box 49"/>
          <p:cNvSpPr txBox="1">
            <a:spLocks noChangeArrowheads="1"/>
          </p:cNvSpPr>
          <p:nvPr/>
        </p:nvSpPr>
        <p:spPr bwMode="auto">
          <a:xfrm>
            <a:off x="381000" y="23764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baseline="-25000">
                <a:solidFill>
                  <a:srgbClr val="800000"/>
                </a:solidFill>
                <a:latin typeface="Times New Roman" pitchFamily="18" charset="0"/>
              </a:rPr>
              <a:t> </a:t>
            </a:r>
            <a:r>
              <a:rPr lang="en-US" sz="2400" b="1">
                <a:latin typeface="Times New Roman" pitchFamily="18" charset="0"/>
              </a:rPr>
              <a:t>–</a:t>
            </a:r>
            <a:r>
              <a:rPr lang="en-US" sz="2400" b="1">
                <a:solidFill>
                  <a:srgbClr val="FF0000"/>
                </a:solidFill>
                <a:latin typeface="Times New Roman" pitchFamily="18" charset="0"/>
              </a:rPr>
              <a:t>NH</a:t>
            </a:r>
            <a:r>
              <a:rPr lang="en-US" sz="2400" b="1" baseline="-25000">
                <a:solidFill>
                  <a:srgbClr val="FF0000"/>
                </a:solidFill>
                <a:latin typeface="Times New Roman" pitchFamily="18" charset="0"/>
              </a:rPr>
              <a:t>2</a:t>
            </a:r>
          </a:p>
        </p:txBody>
      </p:sp>
      <p:sp>
        <p:nvSpPr>
          <p:cNvPr id="194610" name="Text Box 50"/>
          <p:cNvSpPr txBox="1">
            <a:spLocks noChangeArrowheads="1"/>
          </p:cNvSpPr>
          <p:nvPr/>
        </p:nvSpPr>
        <p:spPr bwMode="auto">
          <a:xfrm>
            <a:off x="4267200" y="23622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2 </a:t>
            </a:r>
            <a:r>
              <a:rPr lang="en-US" sz="2400" b="1">
                <a:solidFill>
                  <a:srgbClr val="003366"/>
                </a:solidFill>
                <a:latin typeface="Times New Roman" pitchFamily="18" charset="0"/>
              </a:rPr>
              <a:t>=CH</a:t>
            </a:r>
            <a:r>
              <a:rPr lang="en-US" sz="2400" b="1" baseline="-25000">
                <a:solidFill>
                  <a:srgbClr val="800000"/>
                </a:solidFill>
                <a:latin typeface="Times New Roman" pitchFamily="18" charset="0"/>
              </a:rPr>
              <a:t> </a:t>
            </a:r>
            <a:r>
              <a:rPr lang="en-US" sz="2400" b="1">
                <a:latin typeface="Times New Roman" pitchFamily="18" charset="0"/>
              </a:rPr>
              <a:t>–</a:t>
            </a:r>
            <a:r>
              <a:rPr lang="en-US" sz="2400" b="1">
                <a:solidFill>
                  <a:srgbClr val="FF0000"/>
                </a:solidFill>
                <a:latin typeface="Times New Roman" pitchFamily="18" charset="0"/>
              </a:rPr>
              <a:t>NH</a:t>
            </a:r>
            <a:r>
              <a:rPr lang="en-US" sz="2400" b="1" baseline="-25000">
                <a:solidFill>
                  <a:srgbClr val="FF0000"/>
                </a:solidFill>
                <a:latin typeface="Times New Roman" pitchFamily="18" charset="0"/>
              </a:rPr>
              <a:t>2</a:t>
            </a:r>
          </a:p>
        </p:txBody>
      </p:sp>
      <p:sp>
        <p:nvSpPr>
          <p:cNvPr id="194611" name="Text Box 51"/>
          <p:cNvSpPr txBox="1">
            <a:spLocks noChangeArrowheads="1"/>
          </p:cNvSpPr>
          <p:nvPr/>
        </p:nvSpPr>
        <p:spPr bwMode="auto">
          <a:xfrm>
            <a:off x="6781800" y="2286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a:t>
            </a:r>
            <a:r>
              <a:rPr lang="en-US" sz="2400" b="1" baseline="-25000">
                <a:solidFill>
                  <a:srgbClr val="003366"/>
                </a:solidFill>
                <a:latin typeface="Times New Roman" pitchFamily="18" charset="0"/>
              </a:rPr>
              <a:t>6</a:t>
            </a:r>
            <a:r>
              <a:rPr lang="en-US" sz="2400" b="1">
                <a:solidFill>
                  <a:srgbClr val="003366"/>
                </a:solidFill>
                <a:latin typeface="Times New Roman" pitchFamily="18" charset="0"/>
              </a:rPr>
              <a:t>H</a:t>
            </a:r>
            <a:r>
              <a:rPr lang="en-US" sz="2400" b="1" baseline="-25000">
                <a:solidFill>
                  <a:srgbClr val="003366"/>
                </a:solidFill>
                <a:latin typeface="Times New Roman" pitchFamily="18" charset="0"/>
              </a:rPr>
              <a:t>5</a:t>
            </a:r>
            <a:r>
              <a:rPr lang="en-US" sz="2400" b="1" baseline="-25000">
                <a:solidFill>
                  <a:srgbClr val="0000FF"/>
                </a:solidFill>
                <a:latin typeface="Times New Roman" pitchFamily="18" charset="0"/>
              </a:rPr>
              <a:t> </a:t>
            </a:r>
            <a:r>
              <a:rPr lang="en-US" sz="2400" b="1">
                <a:latin typeface="Times New Roman" pitchFamily="18" charset="0"/>
              </a:rPr>
              <a:t>–</a:t>
            </a:r>
            <a:r>
              <a:rPr lang="en-US" sz="2400" b="1">
                <a:solidFill>
                  <a:srgbClr val="FF0000"/>
                </a:solidFill>
                <a:latin typeface="Times New Roman" pitchFamily="18" charset="0"/>
              </a:rPr>
              <a:t>NH</a:t>
            </a:r>
            <a:r>
              <a:rPr lang="en-US" sz="2400" b="1" baseline="-25000">
                <a:solidFill>
                  <a:srgbClr val="FF0000"/>
                </a:solidFill>
                <a:latin typeface="Times New Roman" pitchFamily="18" charset="0"/>
              </a:rPr>
              <a:t>2</a:t>
            </a:r>
          </a:p>
        </p:txBody>
      </p:sp>
      <p:sp>
        <p:nvSpPr>
          <p:cNvPr id="194612" name="Text Box 52"/>
          <p:cNvSpPr txBox="1">
            <a:spLocks noChangeArrowheads="1"/>
          </p:cNvSpPr>
          <p:nvPr/>
        </p:nvSpPr>
        <p:spPr bwMode="auto">
          <a:xfrm>
            <a:off x="2209800" y="236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a:t>
            </a:r>
            <a:r>
              <a:rPr lang="en-US" sz="2400" b="1" baseline="-25000">
                <a:solidFill>
                  <a:srgbClr val="003366"/>
                </a:solidFill>
                <a:latin typeface="Times New Roman" pitchFamily="18" charset="0"/>
              </a:rPr>
              <a:t>2</a:t>
            </a:r>
            <a:r>
              <a:rPr lang="en-US" sz="2400" b="1">
                <a:solidFill>
                  <a:srgbClr val="003366"/>
                </a:solidFill>
                <a:latin typeface="Times New Roman" pitchFamily="18" charset="0"/>
              </a:rPr>
              <a:t>H</a:t>
            </a:r>
            <a:r>
              <a:rPr lang="en-US" sz="2400" b="1" baseline="-25000">
                <a:solidFill>
                  <a:srgbClr val="003366"/>
                </a:solidFill>
                <a:latin typeface="Times New Roman" pitchFamily="18" charset="0"/>
              </a:rPr>
              <a:t>5</a:t>
            </a:r>
            <a:r>
              <a:rPr lang="en-US" sz="2400" b="1" baseline="-25000">
                <a:solidFill>
                  <a:srgbClr val="800000"/>
                </a:solidFill>
                <a:latin typeface="Times New Roman" pitchFamily="18" charset="0"/>
              </a:rPr>
              <a:t> </a:t>
            </a:r>
            <a:r>
              <a:rPr lang="en-US" sz="2400" b="1">
                <a:latin typeface="Times New Roman" pitchFamily="18" charset="0"/>
              </a:rPr>
              <a:t>–</a:t>
            </a:r>
            <a:r>
              <a:rPr lang="en-US" sz="2400" b="1">
                <a:solidFill>
                  <a:srgbClr val="FF0000"/>
                </a:solidFill>
                <a:latin typeface="Times New Roman" pitchFamily="18" charset="0"/>
              </a:rPr>
              <a:t>NH</a:t>
            </a:r>
            <a:r>
              <a:rPr lang="en-US" sz="2400" b="1" baseline="-25000">
                <a:solidFill>
                  <a:srgbClr val="FF0000"/>
                </a:solidFill>
                <a:latin typeface="Times New Roman" pitchFamily="18" charset="0"/>
              </a:rPr>
              <a:t>2</a:t>
            </a:r>
          </a:p>
        </p:txBody>
      </p:sp>
      <p:sp>
        <p:nvSpPr>
          <p:cNvPr id="194613" name="Text Box 53"/>
          <p:cNvSpPr txBox="1">
            <a:spLocks noChangeArrowheads="1"/>
          </p:cNvSpPr>
          <p:nvPr/>
        </p:nvSpPr>
        <p:spPr bwMode="auto">
          <a:xfrm>
            <a:off x="4343400" y="3297238"/>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Amin               không no</a:t>
            </a:r>
          </a:p>
        </p:txBody>
      </p:sp>
      <p:grpSp>
        <p:nvGrpSpPr>
          <p:cNvPr id="14347"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14352"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94619" name="Text Box 59"/>
          <p:cNvSpPr txBox="1">
            <a:spLocks noChangeArrowheads="1"/>
          </p:cNvSpPr>
          <p:nvPr/>
        </p:nvSpPr>
        <p:spPr bwMode="auto">
          <a:xfrm>
            <a:off x="304800" y="3352800"/>
            <a:ext cx="3581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Amin no ( amin béo)</a:t>
            </a:r>
          </a:p>
          <a:p>
            <a:pPr eaLnBrk="1" hangingPunct="1">
              <a:spcBef>
                <a:spcPct val="50000"/>
              </a:spcBef>
            </a:pPr>
            <a:r>
              <a:rPr lang="en-US" sz="2400" b="1">
                <a:solidFill>
                  <a:srgbClr val="990000"/>
                </a:solidFill>
              </a:rPr>
              <a:t>CTC amin no đơn chức : C</a:t>
            </a:r>
            <a:r>
              <a:rPr lang="en-US" sz="2400" b="1" baseline="-25000">
                <a:solidFill>
                  <a:srgbClr val="990000"/>
                </a:solidFill>
              </a:rPr>
              <a:t>n</a:t>
            </a:r>
            <a:r>
              <a:rPr lang="en-US" sz="2400" b="1">
                <a:solidFill>
                  <a:srgbClr val="990000"/>
                </a:solidFill>
              </a:rPr>
              <a:t>H</a:t>
            </a:r>
            <a:r>
              <a:rPr lang="en-US" sz="2400" b="1" baseline="-25000">
                <a:solidFill>
                  <a:srgbClr val="990000"/>
                </a:solidFill>
              </a:rPr>
              <a:t>2n+3</a:t>
            </a:r>
            <a:r>
              <a:rPr lang="en-US" sz="2400" b="1">
                <a:solidFill>
                  <a:srgbClr val="990000"/>
                </a:solidFill>
              </a:rPr>
              <a:t>N( n ≥</a:t>
            </a:r>
            <a:r>
              <a:rPr lang="en-US" sz="2400"/>
              <a:t> </a:t>
            </a:r>
            <a:r>
              <a:rPr lang="en-US" sz="2400" b="1">
                <a:solidFill>
                  <a:srgbClr val="990000"/>
                </a:solidFill>
              </a:rPr>
              <a:t>1) </a:t>
            </a:r>
          </a:p>
        </p:txBody>
      </p:sp>
      <p:sp>
        <p:nvSpPr>
          <p:cNvPr id="194620" name="Text Box 60"/>
          <p:cNvSpPr txBox="1">
            <a:spLocks noChangeArrowheads="1"/>
          </p:cNvSpPr>
          <p:nvPr/>
        </p:nvSpPr>
        <p:spPr bwMode="auto">
          <a:xfrm>
            <a:off x="0" y="1676400"/>
            <a:ext cx="441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b="1">
                <a:solidFill>
                  <a:srgbClr val="336699"/>
                </a:solidFill>
                <a:latin typeface="Times New Roman" pitchFamily="18" charset="0"/>
              </a:rPr>
              <a:t>- </a:t>
            </a:r>
            <a:r>
              <a:rPr lang="en-US" b="1" smtClean="0">
                <a:solidFill>
                  <a:srgbClr val="336699"/>
                </a:solidFill>
                <a:latin typeface="Times New Roman" pitchFamily="18" charset="0"/>
              </a:rPr>
              <a:t>Theo gốc hidrocacbon</a:t>
            </a:r>
            <a:endParaRPr lang="en-US" b="1">
              <a:solidFill>
                <a:srgbClr val="336699"/>
              </a:solidFill>
              <a:latin typeface="Times New Roman" pitchFamily="18" charset="0"/>
            </a:endParaRPr>
          </a:p>
        </p:txBody>
      </p:sp>
      <p:sp>
        <p:nvSpPr>
          <p:cNvPr id="15379" name="Rectangle 34"/>
          <p:cNvSpPr>
            <a:spLocks noChangeArrowheads="1"/>
          </p:cNvSpPr>
          <p:nvPr/>
        </p:nvSpPr>
        <p:spPr bwMode="auto">
          <a:xfrm>
            <a:off x="41275" y="12954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8080"/>
                </a:solidFill>
                <a:latin typeface="Times New Roman" pitchFamily="18" charset="0"/>
              </a:rPr>
              <a:t>2. PHÂN LOẠI</a:t>
            </a:r>
          </a:p>
        </p:txBody>
      </p:sp>
      <p:sp>
        <p:nvSpPr>
          <p:cNvPr id="2" name="TextBox 1"/>
          <p:cNvSpPr txBox="1"/>
          <p:nvPr/>
        </p:nvSpPr>
        <p:spPr>
          <a:xfrm>
            <a:off x="0" y="295055"/>
            <a:ext cx="7364517" cy="523220"/>
          </a:xfrm>
          <a:prstGeom prst="rect">
            <a:avLst/>
          </a:prstGeom>
          <a:noFill/>
        </p:spPr>
        <p:txBody>
          <a:bodyPr wrap="none" rtlCol="0">
            <a:spAutoFit/>
          </a:bodyPr>
          <a:lstStyle/>
          <a:p>
            <a:r>
              <a:rPr lang="en-US" sz="2800" b="1" u="sng" smtClean="0">
                <a:solidFill>
                  <a:srgbClr val="FF0000"/>
                </a:solidFill>
              </a:rPr>
              <a:t>I. KHÁI NIỆM, PHÂN LOẠI VÀ DANH PHÁP</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3000"/>
                                  </p:stCondLst>
                                  <p:childTnLst>
                                    <p:set>
                                      <p:cBhvr>
                                        <p:cTn id="6" dur="1" fill="hold">
                                          <p:stCondLst>
                                            <p:cond delay="0"/>
                                          </p:stCondLst>
                                        </p:cTn>
                                        <p:tgtEl>
                                          <p:spTgt spid="15379"/>
                                        </p:tgtEl>
                                        <p:attrNameLst>
                                          <p:attrName>style.visibility</p:attrName>
                                        </p:attrNameLst>
                                      </p:cBhvr>
                                      <p:to>
                                        <p:strVal val="visible"/>
                                      </p:to>
                                    </p:set>
                                    <p:animEffect transition="in" filter="checkerboard(across)">
                                      <p:cBhvr>
                                        <p:cTn id="7" dur="500"/>
                                        <p:tgtEl>
                                          <p:spTgt spid="1537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194620"/>
                                        </p:tgtEl>
                                        <p:attrNameLst>
                                          <p:attrName>style.visibility</p:attrName>
                                        </p:attrNameLst>
                                      </p:cBhvr>
                                      <p:to>
                                        <p:strVal val="visible"/>
                                      </p:to>
                                    </p:set>
                                    <p:animEffect transition="in" filter="circle(in)">
                                      <p:cBhvr>
                                        <p:cTn id="12" dur="2000"/>
                                        <p:tgtEl>
                                          <p:spTgt spid="194620"/>
                                        </p:tgtEl>
                                      </p:cBhvr>
                                    </p:animEffect>
                                  </p:childTnLst>
                                </p:cTn>
                              </p:par>
                            </p:childTnLst>
                          </p:cTn>
                        </p:par>
                        <p:par>
                          <p:cTn id="13" fill="hold">
                            <p:stCondLst>
                              <p:cond delay="2000"/>
                            </p:stCondLst>
                            <p:childTnLst>
                              <p:par>
                                <p:cTn id="14" presetID="8" presetClass="entr" presetSubtype="16" fill="hold" grpId="0" nodeType="afterEffect">
                                  <p:stCondLst>
                                    <p:cond delay="1000"/>
                                  </p:stCondLst>
                                  <p:childTnLst>
                                    <p:set>
                                      <p:cBhvr>
                                        <p:cTn id="15" dur="1" fill="hold">
                                          <p:stCondLst>
                                            <p:cond delay="0"/>
                                          </p:stCondLst>
                                        </p:cTn>
                                        <p:tgtEl>
                                          <p:spTgt spid="194609"/>
                                        </p:tgtEl>
                                        <p:attrNameLst>
                                          <p:attrName>style.visibility</p:attrName>
                                        </p:attrNameLst>
                                      </p:cBhvr>
                                      <p:to>
                                        <p:strVal val="visible"/>
                                      </p:to>
                                    </p:set>
                                    <p:animEffect transition="in" filter="diamond(in)">
                                      <p:cBhvr>
                                        <p:cTn id="16" dur="1000"/>
                                        <p:tgtEl>
                                          <p:spTgt spid="194609"/>
                                        </p:tgtEl>
                                      </p:cBhvr>
                                    </p:animEffect>
                                  </p:childTnLst>
                                </p:cTn>
                              </p:par>
                            </p:childTnLst>
                          </p:cTn>
                        </p:par>
                        <p:par>
                          <p:cTn id="17" fill="hold">
                            <p:stCondLst>
                              <p:cond delay="4000"/>
                            </p:stCondLst>
                            <p:childTnLst>
                              <p:par>
                                <p:cTn id="18" presetID="8" presetClass="entr" presetSubtype="16" fill="hold" grpId="0" nodeType="afterEffect">
                                  <p:stCondLst>
                                    <p:cond delay="1000"/>
                                  </p:stCondLst>
                                  <p:childTnLst>
                                    <p:set>
                                      <p:cBhvr>
                                        <p:cTn id="19" dur="1" fill="hold">
                                          <p:stCondLst>
                                            <p:cond delay="0"/>
                                          </p:stCondLst>
                                        </p:cTn>
                                        <p:tgtEl>
                                          <p:spTgt spid="194612"/>
                                        </p:tgtEl>
                                        <p:attrNameLst>
                                          <p:attrName>style.visibility</p:attrName>
                                        </p:attrNameLst>
                                      </p:cBhvr>
                                      <p:to>
                                        <p:strVal val="visible"/>
                                      </p:to>
                                    </p:set>
                                    <p:animEffect transition="in" filter="diamond(in)">
                                      <p:cBhvr>
                                        <p:cTn id="20" dur="1000"/>
                                        <p:tgtEl>
                                          <p:spTgt spid="194612"/>
                                        </p:tgtEl>
                                      </p:cBhvr>
                                    </p:animEffect>
                                  </p:childTnLst>
                                </p:cTn>
                              </p:par>
                            </p:childTnLst>
                          </p:cTn>
                        </p:par>
                        <p:par>
                          <p:cTn id="21" fill="hold">
                            <p:stCondLst>
                              <p:cond delay="6000"/>
                            </p:stCondLst>
                            <p:childTnLst>
                              <p:par>
                                <p:cTn id="22" presetID="8" presetClass="entr" presetSubtype="32" fill="hold" grpId="0" nodeType="afterEffect">
                                  <p:stCondLst>
                                    <p:cond delay="1000"/>
                                  </p:stCondLst>
                                  <p:childTnLst>
                                    <p:set>
                                      <p:cBhvr>
                                        <p:cTn id="23" dur="1" fill="hold">
                                          <p:stCondLst>
                                            <p:cond delay="0"/>
                                          </p:stCondLst>
                                        </p:cTn>
                                        <p:tgtEl>
                                          <p:spTgt spid="194610"/>
                                        </p:tgtEl>
                                        <p:attrNameLst>
                                          <p:attrName>style.visibility</p:attrName>
                                        </p:attrNameLst>
                                      </p:cBhvr>
                                      <p:to>
                                        <p:strVal val="visible"/>
                                      </p:to>
                                    </p:set>
                                    <p:animEffect transition="in" filter="diamond(out)">
                                      <p:cBhvr>
                                        <p:cTn id="24" dur="1000"/>
                                        <p:tgtEl>
                                          <p:spTgt spid="194610"/>
                                        </p:tgtEl>
                                      </p:cBhvr>
                                    </p:animEffect>
                                  </p:childTnLst>
                                </p:cTn>
                              </p:par>
                            </p:childTnLst>
                          </p:cTn>
                        </p:par>
                        <p:par>
                          <p:cTn id="25" fill="hold">
                            <p:stCondLst>
                              <p:cond delay="8000"/>
                            </p:stCondLst>
                            <p:childTnLst>
                              <p:par>
                                <p:cTn id="26" presetID="8" presetClass="entr" presetSubtype="32" fill="hold" grpId="0" nodeType="afterEffect">
                                  <p:stCondLst>
                                    <p:cond delay="1000"/>
                                  </p:stCondLst>
                                  <p:childTnLst>
                                    <p:set>
                                      <p:cBhvr>
                                        <p:cTn id="27" dur="1" fill="hold">
                                          <p:stCondLst>
                                            <p:cond delay="0"/>
                                          </p:stCondLst>
                                        </p:cTn>
                                        <p:tgtEl>
                                          <p:spTgt spid="194611"/>
                                        </p:tgtEl>
                                        <p:attrNameLst>
                                          <p:attrName>style.visibility</p:attrName>
                                        </p:attrNameLst>
                                      </p:cBhvr>
                                      <p:to>
                                        <p:strVal val="visible"/>
                                      </p:to>
                                    </p:set>
                                    <p:animEffect transition="in" filter="diamond(out)">
                                      <p:cBhvr>
                                        <p:cTn id="28" dur="1000"/>
                                        <p:tgtEl>
                                          <p:spTgt spid="194611"/>
                                        </p:tgtEl>
                                      </p:cBhvr>
                                    </p:animEffect>
                                  </p:childTnLst>
                                </p:cTn>
                              </p:par>
                            </p:childTnLst>
                          </p:cTn>
                        </p:par>
                        <p:par>
                          <p:cTn id="29" fill="hold">
                            <p:stCondLst>
                              <p:cond delay="10000"/>
                            </p:stCondLst>
                            <p:childTnLst>
                              <p:par>
                                <p:cTn id="30" presetID="5" presetClass="entr" presetSubtype="10" fill="hold" grpId="0" nodeType="afterEffect">
                                  <p:stCondLst>
                                    <p:cond delay="1500"/>
                                  </p:stCondLst>
                                  <p:childTnLst>
                                    <p:set>
                                      <p:cBhvr>
                                        <p:cTn id="31" dur="1" fill="hold">
                                          <p:stCondLst>
                                            <p:cond delay="0"/>
                                          </p:stCondLst>
                                        </p:cTn>
                                        <p:tgtEl>
                                          <p:spTgt spid="194620"/>
                                        </p:tgtEl>
                                        <p:attrNameLst>
                                          <p:attrName>style.visibility</p:attrName>
                                        </p:attrNameLst>
                                      </p:cBhvr>
                                      <p:to>
                                        <p:strVal val="visible"/>
                                      </p:to>
                                    </p:set>
                                    <p:animEffect transition="in" filter="checkerboard(across)">
                                      <p:cBhvr>
                                        <p:cTn id="32" dur="1000"/>
                                        <p:tgtEl>
                                          <p:spTgt spid="194620"/>
                                        </p:tgtEl>
                                      </p:cBhvr>
                                    </p:animEffect>
                                  </p:childTnLst>
                                </p:cTn>
                              </p:par>
                            </p:childTnLst>
                          </p:cTn>
                        </p:par>
                        <p:par>
                          <p:cTn id="33" fill="hold">
                            <p:stCondLst>
                              <p:cond delay="12500"/>
                            </p:stCondLst>
                            <p:childTnLst>
                              <p:par>
                                <p:cTn id="34" presetID="5" presetClass="entr" presetSubtype="10" fill="hold" grpId="0" nodeType="afterEffect">
                                  <p:stCondLst>
                                    <p:cond delay="2000"/>
                                  </p:stCondLst>
                                  <p:childTnLst>
                                    <p:set>
                                      <p:cBhvr>
                                        <p:cTn id="35" dur="1" fill="hold">
                                          <p:stCondLst>
                                            <p:cond delay="0"/>
                                          </p:stCondLst>
                                        </p:cTn>
                                        <p:tgtEl>
                                          <p:spTgt spid="194592"/>
                                        </p:tgtEl>
                                        <p:attrNameLst>
                                          <p:attrName>style.visibility</p:attrName>
                                        </p:attrNameLst>
                                      </p:cBhvr>
                                      <p:to>
                                        <p:strVal val="visible"/>
                                      </p:to>
                                    </p:set>
                                    <p:animEffect transition="in" filter="checkerboard(across)">
                                      <p:cBhvr>
                                        <p:cTn id="36" dur="1000"/>
                                        <p:tgtEl>
                                          <p:spTgt spid="194592"/>
                                        </p:tgtEl>
                                      </p:cBhvr>
                                    </p:animEffect>
                                  </p:childTnLst>
                                </p:cTn>
                              </p:par>
                            </p:childTnLst>
                          </p:cTn>
                        </p:par>
                        <p:par>
                          <p:cTn id="37" fill="hold">
                            <p:stCondLst>
                              <p:cond delay="15500"/>
                            </p:stCondLst>
                            <p:childTnLst>
                              <p:par>
                                <p:cTn id="38" presetID="5" presetClass="entr" presetSubtype="10" fill="hold" grpId="0" nodeType="afterEffect">
                                  <p:stCondLst>
                                    <p:cond delay="6000"/>
                                  </p:stCondLst>
                                  <p:childTnLst>
                                    <p:set>
                                      <p:cBhvr>
                                        <p:cTn id="39" dur="1" fill="hold">
                                          <p:stCondLst>
                                            <p:cond delay="0"/>
                                          </p:stCondLst>
                                        </p:cTn>
                                        <p:tgtEl>
                                          <p:spTgt spid="194619"/>
                                        </p:tgtEl>
                                        <p:attrNameLst>
                                          <p:attrName>style.visibility</p:attrName>
                                        </p:attrNameLst>
                                      </p:cBhvr>
                                      <p:to>
                                        <p:strVal val="visible"/>
                                      </p:to>
                                    </p:set>
                                    <p:animEffect transition="in" filter="checkerboard(across)">
                                      <p:cBhvr>
                                        <p:cTn id="40" dur="1000"/>
                                        <p:tgtEl>
                                          <p:spTgt spid="194619"/>
                                        </p:tgtEl>
                                      </p:cBhvr>
                                    </p:animEffect>
                                  </p:childTnLst>
                                </p:cTn>
                              </p:par>
                            </p:childTnLst>
                          </p:cTn>
                        </p:par>
                        <p:par>
                          <p:cTn id="41" fill="hold">
                            <p:stCondLst>
                              <p:cond delay="22500"/>
                            </p:stCondLst>
                            <p:childTnLst>
                              <p:par>
                                <p:cTn id="42" presetID="5" presetClass="entr" presetSubtype="10" fill="hold" grpId="0" nodeType="afterEffect">
                                  <p:stCondLst>
                                    <p:cond delay="2000"/>
                                  </p:stCondLst>
                                  <p:childTnLst>
                                    <p:set>
                                      <p:cBhvr>
                                        <p:cTn id="43" dur="1" fill="hold">
                                          <p:stCondLst>
                                            <p:cond delay="0"/>
                                          </p:stCondLst>
                                        </p:cTn>
                                        <p:tgtEl>
                                          <p:spTgt spid="194613"/>
                                        </p:tgtEl>
                                        <p:attrNameLst>
                                          <p:attrName>style.visibility</p:attrName>
                                        </p:attrNameLst>
                                      </p:cBhvr>
                                      <p:to>
                                        <p:strVal val="visible"/>
                                      </p:to>
                                    </p:set>
                                    <p:animEffect transition="in" filter="checkerboard(across)">
                                      <p:cBhvr>
                                        <p:cTn id="44" dur="1000"/>
                                        <p:tgtEl>
                                          <p:spTgt spid="194613"/>
                                        </p:tgtEl>
                                      </p:cBhvr>
                                    </p:animEffect>
                                  </p:childTnLst>
                                </p:cTn>
                              </p:par>
                            </p:childTnLst>
                          </p:cTn>
                        </p:par>
                        <p:par>
                          <p:cTn id="45" fill="hold">
                            <p:stCondLst>
                              <p:cond delay="25500"/>
                            </p:stCondLst>
                            <p:childTnLst>
                              <p:par>
                                <p:cTn id="46" presetID="5" presetClass="entr" presetSubtype="10" fill="hold" grpId="0" nodeType="afterEffect">
                                  <p:stCondLst>
                                    <p:cond delay="2000"/>
                                  </p:stCondLst>
                                  <p:childTnLst>
                                    <p:set>
                                      <p:cBhvr>
                                        <p:cTn id="47" dur="1" fill="hold">
                                          <p:stCondLst>
                                            <p:cond delay="0"/>
                                          </p:stCondLst>
                                        </p:cTn>
                                        <p:tgtEl>
                                          <p:spTgt spid="194590"/>
                                        </p:tgtEl>
                                        <p:attrNameLst>
                                          <p:attrName>style.visibility</p:attrName>
                                        </p:attrNameLst>
                                      </p:cBhvr>
                                      <p:to>
                                        <p:strVal val="visible"/>
                                      </p:to>
                                    </p:set>
                                    <p:animEffect transition="in" filter="checkerboard(across)">
                                      <p:cBhvr>
                                        <p:cTn id="48" dur="1000"/>
                                        <p:tgtEl>
                                          <p:spTgt spid="19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0" grpId="0"/>
      <p:bldP spid="194592" grpId="0" animBg="1"/>
      <p:bldP spid="194609" grpId="0"/>
      <p:bldP spid="194610" grpId="0"/>
      <p:bldP spid="194611" grpId="0"/>
      <p:bldP spid="194612" grpId="0"/>
      <p:bldP spid="194613" grpId="0"/>
      <p:bldP spid="194619" grpId="0"/>
      <p:bldP spid="194620" grpId="0"/>
      <p:bldP spid="194620" grpId="2"/>
      <p:bldP spid="153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5"/>
          <p:cNvSpPr txBox="1">
            <a:spLocks noChangeArrowheads="1"/>
          </p:cNvSpPr>
          <p:nvPr/>
        </p:nvSpPr>
        <p:spPr bwMode="auto">
          <a:xfrm>
            <a:off x="0" y="1581150"/>
            <a:ext cx="9144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spcBef>
                <a:spcPct val="50000"/>
              </a:spcBef>
            </a:pPr>
            <a:r>
              <a:rPr lang="en-US" sz="2400"/>
              <a:t>   </a:t>
            </a:r>
            <a:r>
              <a:rPr lang="en-US" sz="2400" b="1">
                <a:solidFill>
                  <a:srgbClr val="003366"/>
                </a:solidFill>
              </a:rPr>
              <a:t>So sánh các amin sau và cho biết chúng khác nhau ở </a:t>
            </a:r>
          </a:p>
          <a:p>
            <a:pPr>
              <a:spcBef>
                <a:spcPct val="50000"/>
              </a:spcBef>
            </a:pPr>
            <a:r>
              <a:rPr lang="en-US" sz="2400" b="1">
                <a:solidFill>
                  <a:srgbClr val="003366"/>
                </a:solidFill>
              </a:rPr>
              <a:t>điểm nào?</a:t>
            </a:r>
          </a:p>
        </p:txBody>
      </p:sp>
      <p:sp>
        <p:nvSpPr>
          <p:cNvPr id="198662" name="Text Box 6"/>
          <p:cNvSpPr txBox="1">
            <a:spLocks noChangeArrowheads="1"/>
          </p:cNvSpPr>
          <p:nvPr/>
        </p:nvSpPr>
        <p:spPr bwMode="auto">
          <a:xfrm>
            <a:off x="838200" y="2743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CH</a:t>
            </a:r>
            <a:r>
              <a:rPr lang="en-US" sz="2400" b="1" baseline="-25000">
                <a:solidFill>
                  <a:srgbClr val="336699"/>
                </a:solidFill>
                <a:latin typeface="VNI-Times" pitchFamily="2" charset="0"/>
              </a:rPr>
              <a:t>3 </a:t>
            </a:r>
            <a:r>
              <a:rPr lang="en-US" sz="2400" b="1">
                <a:solidFill>
                  <a:srgbClr val="336699"/>
                </a:solidFill>
                <a:latin typeface="VNI-Times" pitchFamily="2" charset="0"/>
              </a:rPr>
              <a:t>–</a:t>
            </a:r>
            <a:r>
              <a:rPr lang="en-US" sz="2400" b="1">
                <a:solidFill>
                  <a:srgbClr val="FF0000"/>
                </a:solidFill>
                <a:latin typeface="VNI-Times" pitchFamily="2" charset="0"/>
              </a:rPr>
              <a:t>NH</a:t>
            </a:r>
            <a:r>
              <a:rPr lang="en-US" sz="2400" b="1" baseline="-25000">
                <a:solidFill>
                  <a:srgbClr val="FF0000"/>
                </a:solidFill>
                <a:latin typeface="VNI-Times" pitchFamily="2" charset="0"/>
              </a:rPr>
              <a:t>2</a:t>
            </a:r>
          </a:p>
        </p:txBody>
      </p:sp>
      <p:grpSp>
        <p:nvGrpSpPr>
          <p:cNvPr id="2" name="Group 7"/>
          <p:cNvGrpSpPr>
            <a:grpSpLocks/>
          </p:cNvGrpSpPr>
          <p:nvPr/>
        </p:nvGrpSpPr>
        <p:grpSpPr bwMode="auto">
          <a:xfrm>
            <a:off x="2895600" y="2667000"/>
            <a:ext cx="1752600" cy="1066800"/>
            <a:chOff x="1536" y="1680"/>
            <a:chExt cx="1104" cy="672"/>
          </a:xfrm>
        </p:grpSpPr>
        <p:grpSp>
          <p:nvGrpSpPr>
            <p:cNvPr id="15385" name="Group 8"/>
            <p:cNvGrpSpPr>
              <a:grpSpLocks/>
            </p:cNvGrpSpPr>
            <p:nvPr/>
          </p:nvGrpSpPr>
          <p:grpSpPr bwMode="auto">
            <a:xfrm>
              <a:off x="1536" y="1680"/>
              <a:ext cx="1056" cy="432"/>
              <a:chOff x="1536" y="1680"/>
              <a:chExt cx="1056" cy="432"/>
            </a:xfrm>
          </p:grpSpPr>
          <p:sp>
            <p:nvSpPr>
              <p:cNvPr id="15387" name="Text Box 9"/>
              <p:cNvSpPr txBox="1">
                <a:spLocks noChangeArrowheads="1"/>
              </p:cNvSpPr>
              <p:nvPr/>
            </p:nvSpPr>
            <p:spPr bwMode="auto">
              <a:xfrm>
                <a:off x="1536" y="16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CH</a:t>
                </a:r>
                <a:r>
                  <a:rPr lang="en-US" sz="2400" b="1" baseline="-25000">
                    <a:solidFill>
                      <a:srgbClr val="336699"/>
                    </a:solidFill>
                    <a:latin typeface="VNI-Times" pitchFamily="2" charset="0"/>
                  </a:rPr>
                  <a:t>3 </a:t>
                </a:r>
                <a:r>
                  <a:rPr lang="en-US" sz="2400" b="1">
                    <a:latin typeface="VNI-Times" pitchFamily="2" charset="0"/>
                  </a:rPr>
                  <a:t>–</a:t>
                </a:r>
                <a:r>
                  <a:rPr lang="en-US" sz="2400" b="1">
                    <a:solidFill>
                      <a:srgbClr val="FF0000"/>
                    </a:solidFill>
                    <a:latin typeface="VNI-Times" pitchFamily="2" charset="0"/>
                  </a:rPr>
                  <a:t>NH</a:t>
                </a:r>
                <a:endParaRPr lang="en-US" sz="2400" b="1" baseline="-25000">
                  <a:solidFill>
                    <a:srgbClr val="FF0000"/>
                  </a:solidFill>
                  <a:latin typeface="VNI-Times" pitchFamily="2" charset="0"/>
                </a:endParaRPr>
              </a:p>
            </p:txBody>
          </p:sp>
          <p:sp>
            <p:nvSpPr>
              <p:cNvPr id="15388" name="Line 10"/>
              <p:cNvSpPr>
                <a:spLocks noChangeShapeType="1"/>
              </p:cNvSpPr>
              <p:nvPr/>
            </p:nvSpPr>
            <p:spPr bwMode="auto">
              <a:xfrm>
                <a:off x="2160" y="196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6" name="Text Box 11"/>
            <p:cNvSpPr txBox="1">
              <a:spLocks noChangeArrowheads="1"/>
            </p:cNvSpPr>
            <p:nvPr/>
          </p:nvSpPr>
          <p:spPr bwMode="auto">
            <a:xfrm>
              <a:off x="2016" y="206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a:t>
              </a:r>
              <a:r>
                <a:rPr lang="en-US" sz="2400" b="1" baseline="-25000">
                  <a:solidFill>
                    <a:srgbClr val="336699"/>
                  </a:solidFill>
                  <a:latin typeface="VNI-Times" pitchFamily="2" charset="0"/>
                </a:rPr>
                <a:t>2</a:t>
              </a:r>
              <a:r>
                <a:rPr lang="en-US" sz="2400" b="1">
                  <a:solidFill>
                    <a:srgbClr val="336699"/>
                  </a:solidFill>
                  <a:latin typeface="VNI-Times" pitchFamily="2" charset="0"/>
                </a:rPr>
                <a:t>H</a:t>
              </a:r>
              <a:r>
                <a:rPr lang="en-US" sz="2400" b="1" baseline="-25000">
                  <a:solidFill>
                    <a:srgbClr val="336699"/>
                  </a:solidFill>
                  <a:latin typeface="VNI-Times" pitchFamily="2" charset="0"/>
                </a:rPr>
                <a:t>5</a:t>
              </a:r>
              <a:r>
                <a:rPr lang="en-US" sz="2400" b="1">
                  <a:solidFill>
                    <a:srgbClr val="800000"/>
                  </a:solidFill>
                  <a:latin typeface="VNI-Times" pitchFamily="2" charset="0"/>
                </a:rPr>
                <a:t> </a:t>
              </a:r>
            </a:p>
          </p:txBody>
        </p:sp>
      </p:grpSp>
      <p:grpSp>
        <p:nvGrpSpPr>
          <p:cNvPr id="4" name="Group 12"/>
          <p:cNvGrpSpPr>
            <a:grpSpLocks/>
          </p:cNvGrpSpPr>
          <p:nvPr/>
        </p:nvGrpSpPr>
        <p:grpSpPr bwMode="auto">
          <a:xfrm>
            <a:off x="5029200" y="2590800"/>
            <a:ext cx="2057400" cy="1066800"/>
            <a:chOff x="1536" y="2448"/>
            <a:chExt cx="1296" cy="672"/>
          </a:xfrm>
        </p:grpSpPr>
        <p:grpSp>
          <p:nvGrpSpPr>
            <p:cNvPr id="15379" name="Group 13"/>
            <p:cNvGrpSpPr>
              <a:grpSpLocks/>
            </p:cNvGrpSpPr>
            <p:nvPr/>
          </p:nvGrpSpPr>
          <p:grpSpPr bwMode="auto">
            <a:xfrm>
              <a:off x="1536" y="2448"/>
              <a:ext cx="1104" cy="672"/>
              <a:chOff x="1536" y="1680"/>
              <a:chExt cx="1104" cy="672"/>
            </a:xfrm>
          </p:grpSpPr>
          <p:grpSp>
            <p:nvGrpSpPr>
              <p:cNvPr id="15381" name="Group 14"/>
              <p:cNvGrpSpPr>
                <a:grpSpLocks/>
              </p:cNvGrpSpPr>
              <p:nvPr/>
            </p:nvGrpSpPr>
            <p:grpSpPr bwMode="auto">
              <a:xfrm>
                <a:off x="1536" y="1680"/>
                <a:ext cx="1056" cy="432"/>
                <a:chOff x="1536" y="1680"/>
                <a:chExt cx="1056" cy="432"/>
              </a:xfrm>
            </p:grpSpPr>
            <p:sp>
              <p:nvSpPr>
                <p:cNvPr id="15383" name="Text Box 15"/>
                <p:cNvSpPr txBox="1">
                  <a:spLocks noChangeArrowheads="1"/>
                </p:cNvSpPr>
                <p:nvPr/>
              </p:nvSpPr>
              <p:spPr bwMode="auto">
                <a:xfrm>
                  <a:off x="1536" y="168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CH</a:t>
                  </a:r>
                  <a:r>
                    <a:rPr lang="en-US" sz="2400" b="1" baseline="-25000">
                      <a:solidFill>
                        <a:srgbClr val="336699"/>
                      </a:solidFill>
                      <a:latin typeface="VNI-Times" pitchFamily="2" charset="0"/>
                    </a:rPr>
                    <a:t>3</a:t>
                  </a:r>
                  <a:r>
                    <a:rPr lang="en-US" sz="2400" b="1" baseline="-25000">
                      <a:solidFill>
                        <a:srgbClr val="800000"/>
                      </a:solidFill>
                      <a:latin typeface="VNI-Times" pitchFamily="2" charset="0"/>
                    </a:rPr>
                    <a:t> </a:t>
                  </a:r>
                  <a:r>
                    <a:rPr lang="en-US" sz="2400" b="1">
                      <a:latin typeface="VNI-Times" pitchFamily="2" charset="0"/>
                    </a:rPr>
                    <a:t>– </a:t>
                  </a:r>
                  <a:r>
                    <a:rPr lang="en-US" sz="2400" b="1">
                      <a:solidFill>
                        <a:srgbClr val="FF0000"/>
                      </a:solidFill>
                      <a:latin typeface="VNI-Times" pitchFamily="2" charset="0"/>
                    </a:rPr>
                    <a:t>N</a:t>
                  </a:r>
                  <a:r>
                    <a:rPr lang="en-US" sz="2400" b="1">
                      <a:latin typeface="VNI-Times" pitchFamily="2" charset="0"/>
                    </a:rPr>
                    <a:t> – </a:t>
                  </a:r>
                  <a:endParaRPr lang="en-US" sz="2400" b="1" baseline="-25000">
                    <a:latin typeface="VNI-Times" pitchFamily="2" charset="0"/>
                  </a:endParaRPr>
                </a:p>
              </p:txBody>
            </p:sp>
            <p:sp>
              <p:nvSpPr>
                <p:cNvPr id="15384" name="Line 16"/>
                <p:cNvSpPr>
                  <a:spLocks noChangeShapeType="1"/>
                </p:cNvSpPr>
                <p:nvPr/>
              </p:nvSpPr>
              <p:spPr bwMode="auto">
                <a:xfrm>
                  <a:off x="2160" y="196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2" name="Text Box 17"/>
              <p:cNvSpPr txBox="1">
                <a:spLocks noChangeArrowheads="1"/>
              </p:cNvSpPr>
              <p:nvPr/>
            </p:nvSpPr>
            <p:spPr bwMode="auto">
              <a:xfrm>
                <a:off x="2016" y="2064"/>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a:t>
                </a:r>
                <a:r>
                  <a:rPr lang="en-US" sz="2400" b="1" baseline="-25000">
                    <a:solidFill>
                      <a:srgbClr val="336699"/>
                    </a:solidFill>
                    <a:latin typeface="VNI-Times" pitchFamily="2" charset="0"/>
                  </a:rPr>
                  <a:t>2</a:t>
                </a:r>
                <a:r>
                  <a:rPr lang="en-US" sz="2400" b="1">
                    <a:solidFill>
                      <a:srgbClr val="336699"/>
                    </a:solidFill>
                    <a:latin typeface="VNI-Times" pitchFamily="2" charset="0"/>
                  </a:rPr>
                  <a:t>H</a:t>
                </a:r>
                <a:r>
                  <a:rPr lang="en-US" sz="2400" b="1" baseline="-25000">
                    <a:solidFill>
                      <a:srgbClr val="336699"/>
                    </a:solidFill>
                    <a:latin typeface="VNI-Times" pitchFamily="2" charset="0"/>
                  </a:rPr>
                  <a:t>5</a:t>
                </a:r>
                <a:r>
                  <a:rPr lang="en-US" sz="2400" b="1">
                    <a:solidFill>
                      <a:srgbClr val="336699"/>
                    </a:solidFill>
                    <a:latin typeface="VNI-Times" pitchFamily="2" charset="0"/>
                  </a:rPr>
                  <a:t> </a:t>
                </a:r>
              </a:p>
            </p:txBody>
          </p:sp>
        </p:grpSp>
        <p:sp>
          <p:nvSpPr>
            <p:cNvPr id="15380" name="Text Box 18"/>
            <p:cNvSpPr txBox="1">
              <a:spLocks noChangeArrowheads="1"/>
            </p:cNvSpPr>
            <p:nvPr/>
          </p:nvSpPr>
          <p:spPr bwMode="auto">
            <a:xfrm>
              <a:off x="2352" y="244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336699"/>
                  </a:solidFill>
                  <a:latin typeface="VNI-Times" pitchFamily="2" charset="0"/>
                </a:rPr>
                <a:t>CH</a:t>
              </a:r>
              <a:r>
                <a:rPr lang="en-US" sz="2400" b="1" baseline="-25000">
                  <a:solidFill>
                    <a:srgbClr val="336699"/>
                  </a:solidFill>
                  <a:latin typeface="VNI-Times" pitchFamily="2" charset="0"/>
                </a:rPr>
                <a:t>3</a:t>
              </a:r>
              <a:r>
                <a:rPr lang="en-US" sz="2400" b="1">
                  <a:solidFill>
                    <a:srgbClr val="800000"/>
                  </a:solidFill>
                  <a:latin typeface="VNI-Times" pitchFamily="2" charset="0"/>
                </a:rPr>
                <a:t> </a:t>
              </a:r>
            </a:p>
          </p:txBody>
        </p:sp>
      </p:grpSp>
      <p:sp>
        <p:nvSpPr>
          <p:cNvPr id="198675" name="Text Box 19"/>
          <p:cNvSpPr txBox="1">
            <a:spLocks noChangeArrowheads="1"/>
          </p:cNvSpPr>
          <p:nvPr/>
        </p:nvSpPr>
        <p:spPr bwMode="auto">
          <a:xfrm>
            <a:off x="304800" y="4419600"/>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i="1">
                <a:solidFill>
                  <a:srgbClr val="003366"/>
                </a:solidFill>
                <a:sym typeface="Wingdings" pitchFamily="2" charset="2"/>
              </a:rPr>
              <a:t></a:t>
            </a:r>
            <a:r>
              <a:rPr lang="en-US" sz="2400" b="1" i="1">
                <a:solidFill>
                  <a:srgbClr val="003366"/>
                </a:solidFill>
              </a:rPr>
              <a:t> Bậc của amin tính bằng </a:t>
            </a:r>
            <a:r>
              <a:rPr lang="en-US" sz="2400" b="1" i="1" u="sng">
                <a:solidFill>
                  <a:srgbClr val="003366"/>
                </a:solidFill>
              </a:rPr>
              <a:t>số gốc</a:t>
            </a:r>
            <a:r>
              <a:rPr lang="en-US" sz="2400" b="1" i="1">
                <a:solidFill>
                  <a:srgbClr val="003366"/>
                </a:solidFill>
              </a:rPr>
              <a:t> hiđrocacbon liên kết với nguyên tử nitơ.</a:t>
            </a:r>
          </a:p>
        </p:txBody>
      </p:sp>
      <p:grpSp>
        <p:nvGrpSpPr>
          <p:cNvPr id="7" name="Group 25"/>
          <p:cNvGrpSpPr>
            <a:grpSpLocks/>
          </p:cNvGrpSpPr>
          <p:nvPr/>
        </p:nvGrpSpPr>
        <p:grpSpPr bwMode="auto">
          <a:xfrm>
            <a:off x="1143000" y="4876800"/>
            <a:ext cx="7391400" cy="2209800"/>
            <a:chOff x="0" y="2832"/>
            <a:chExt cx="3696" cy="1488"/>
          </a:xfrm>
        </p:grpSpPr>
        <p:sp>
          <p:nvSpPr>
            <p:cNvPr id="15377" name="AutoShape 26"/>
            <p:cNvSpPr>
              <a:spLocks noChangeArrowheads="1"/>
            </p:cNvSpPr>
            <p:nvPr/>
          </p:nvSpPr>
          <p:spPr bwMode="auto">
            <a:xfrm>
              <a:off x="1296" y="2832"/>
              <a:ext cx="2400" cy="912"/>
            </a:xfrm>
            <a:prstGeom prst="cloudCallout">
              <a:avLst>
                <a:gd name="adj1" fmla="val -85500"/>
                <a:gd name="adj2" fmla="val 10449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50000"/>
                </a:spcBef>
              </a:pPr>
              <a:r>
                <a:rPr lang="en-US" b="1">
                  <a:solidFill>
                    <a:srgbClr val="003366"/>
                  </a:solidFill>
                </a:rPr>
                <a:t>Bậc của amin tính như thế nào ?</a:t>
              </a:r>
            </a:p>
          </p:txBody>
        </p:sp>
        <p:pic>
          <p:nvPicPr>
            <p:cNvPr id="15378" name="Picture 27"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408"/>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8686" name="Text Box 30"/>
          <p:cNvSpPr txBox="1">
            <a:spLocks noChangeArrowheads="1"/>
          </p:cNvSpPr>
          <p:nvPr/>
        </p:nvSpPr>
        <p:spPr bwMode="auto">
          <a:xfrm>
            <a:off x="609600" y="388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t>Amin bậc 1</a:t>
            </a:r>
          </a:p>
        </p:txBody>
      </p:sp>
      <p:sp>
        <p:nvSpPr>
          <p:cNvPr id="198687" name="Text Box 31"/>
          <p:cNvSpPr txBox="1">
            <a:spLocks noChangeArrowheads="1"/>
          </p:cNvSpPr>
          <p:nvPr/>
        </p:nvSpPr>
        <p:spPr bwMode="auto">
          <a:xfrm>
            <a:off x="2971800" y="3886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t>Amin bậc 2</a:t>
            </a:r>
          </a:p>
        </p:txBody>
      </p:sp>
      <p:sp>
        <p:nvSpPr>
          <p:cNvPr id="198688" name="Text Box 32"/>
          <p:cNvSpPr txBox="1">
            <a:spLocks noChangeArrowheads="1"/>
          </p:cNvSpPr>
          <p:nvPr/>
        </p:nvSpPr>
        <p:spPr bwMode="auto">
          <a:xfrm>
            <a:off x="5562600" y="38290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t>Amin bậc 3</a:t>
            </a:r>
          </a:p>
        </p:txBody>
      </p:sp>
      <p:grpSp>
        <p:nvGrpSpPr>
          <p:cNvPr id="15372"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15376"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373" name="Rectangle 34"/>
          <p:cNvSpPr>
            <a:spLocks noChangeArrowheads="1"/>
          </p:cNvSpPr>
          <p:nvPr/>
        </p:nvSpPr>
        <p:spPr bwMode="auto">
          <a:xfrm>
            <a:off x="0" y="7620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1. KHÁI NIỆM.</a:t>
            </a:r>
          </a:p>
        </p:txBody>
      </p:sp>
      <p:sp>
        <p:nvSpPr>
          <p:cNvPr id="15374" name="Rectangle 34"/>
          <p:cNvSpPr>
            <a:spLocks noChangeArrowheads="1"/>
          </p:cNvSpPr>
          <p:nvPr/>
        </p:nvSpPr>
        <p:spPr bwMode="auto">
          <a:xfrm>
            <a:off x="0" y="12192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2. PHÂN LOẠI</a:t>
            </a:r>
          </a:p>
        </p:txBody>
      </p:sp>
      <p:sp>
        <p:nvSpPr>
          <p:cNvPr id="29" name="TextBox 28"/>
          <p:cNvSpPr txBox="1"/>
          <p:nvPr/>
        </p:nvSpPr>
        <p:spPr>
          <a:xfrm>
            <a:off x="0" y="295055"/>
            <a:ext cx="7364517" cy="523220"/>
          </a:xfrm>
          <a:prstGeom prst="rect">
            <a:avLst/>
          </a:prstGeom>
          <a:noFill/>
        </p:spPr>
        <p:txBody>
          <a:bodyPr wrap="none" rtlCol="0">
            <a:spAutoFit/>
          </a:bodyPr>
          <a:lstStyle/>
          <a:p>
            <a:r>
              <a:rPr lang="en-US" sz="2800" b="1" u="sng" smtClean="0">
                <a:solidFill>
                  <a:srgbClr val="FF0000"/>
                </a:solidFill>
              </a:rPr>
              <a:t>I. KHÁI NIỆM, PHÂN LOẠI VÀ DANH PHÁP</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8661"/>
                                        </p:tgtEl>
                                        <p:attrNameLst>
                                          <p:attrName>style.visibility</p:attrName>
                                        </p:attrNameLst>
                                      </p:cBhvr>
                                      <p:to>
                                        <p:strVal val="visible"/>
                                      </p:to>
                                    </p:set>
                                    <p:animEffect transition="in" filter="fade">
                                      <p:cBhvr>
                                        <p:cTn id="7" dur="1000"/>
                                        <p:tgtEl>
                                          <p:spTgt spid="198661"/>
                                        </p:tgtEl>
                                      </p:cBhvr>
                                    </p:animEffect>
                                  </p:childTnLst>
                                </p:cTn>
                              </p:par>
                            </p:childTnLst>
                          </p:cTn>
                        </p:par>
                        <p:par>
                          <p:cTn id="8" fill="hold" nodeType="afterGroup">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98662"/>
                                        </p:tgtEl>
                                        <p:attrNameLst>
                                          <p:attrName>style.visibility</p:attrName>
                                        </p:attrNameLst>
                                      </p:cBhvr>
                                      <p:to>
                                        <p:strVal val="visible"/>
                                      </p:to>
                                    </p:set>
                                    <p:animEffect transition="in" filter="fade">
                                      <p:cBhvr>
                                        <p:cTn id="11" dur="1000"/>
                                        <p:tgtEl>
                                          <p:spTgt spid="198662"/>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nodeType="afterGroup">
                            <p:stCondLst>
                              <p:cond delay="4500"/>
                            </p:stCondLst>
                            <p:childTnLst>
                              <p:par>
                                <p:cTn id="20" presetID="8" presetClass="entr" presetSubtype="16" fill="hold" grpId="0" nodeType="afterEffect">
                                  <p:stCondLst>
                                    <p:cond delay="2000"/>
                                  </p:stCondLst>
                                  <p:childTnLst>
                                    <p:set>
                                      <p:cBhvr>
                                        <p:cTn id="21" dur="1" fill="hold">
                                          <p:stCondLst>
                                            <p:cond delay="0"/>
                                          </p:stCondLst>
                                        </p:cTn>
                                        <p:tgtEl>
                                          <p:spTgt spid="198686"/>
                                        </p:tgtEl>
                                        <p:attrNameLst>
                                          <p:attrName>style.visibility</p:attrName>
                                        </p:attrNameLst>
                                      </p:cBhvr>
                                      <p:to>
                                        <p:strVal val="visible"/>
                                      </p:to>
                                    </p:set>
                                    <p:animEffect transition="in" filter="diamond(in)">
                                      <p:cBhvr>
                                        <p:cTn id="22" dur="1000"/>
                                        <p:tgtEl>
                                          <p:spTgt spid="198686"/>
                                        </p:tgtEl>
                                      </p:cBhvr>
                                    </p:animEffect>
                                  </p:childTnLst>
                                </p:cTn>
                              </p:par>
                            </p:childTnLst>
                          </p:cTn>
                        </p:par>
                        <p:par>
                          <p:cTn id="23" fill="hold" nodeType="afterGroup">
                            <p:stCondLst>
                              <p:cond delay="7500"/>
                            </p:stCondLst>
                            <p:childTnLst>
                              <p:par>
                                <p:cTn id="24" presetID="8" presetClass="entr" presetSubtype="16" fill="hold" grpId="0" nodeType="afterEffect">
                                  <p:stCondLst>
                                    <p:cond delay="2000"/>
                                  </p:stCondLst>
                                  <p:childTnLst>
                                    <p:set>
                                      <p:cBhvr>
                                        <p:cTn id="25" dur="1" fill="hold">
                                          <p:stCondLst>
                                            <p:cond delay="0"/>
                                          </p:stCondLst>
                                        </p:cTn>
                                        <p:tgtEl>
                                          <p:spTgt spid="198687"/>
                                        </p:tgtEl>
                                        <p:attrNameLst>
                                          <p:attrName>style.visibility</p:attrName>
                                        </p:attrNameLst>
                                      </p:cBhvr>
                                      <p:to>
                                        <p:strVal val="visible"/>
                                      </p:to>
                                    </p:set>
                                    <p:animEffect transition="in" filter="diamond(in)">
                                      <p:cBhvr>
                                        <p:cTn id="26" dur="1000"/>
                                        <p:tgtEl>
                                          <p:spTgt spid="198687"/>
                                        </p:tgtEl>
                                      </p:cBhvr>
                                    </p:animEffect>
                                  </p:childTnLst>
                                </p:cTn>
                              </p:par>
                            </p:childTnLst>
                          </p:cTn>
                        </p:par>
                        <p:par>
                          <p:cTn id="27" fill="hold" nodeType="afterGroup">
                            <p:stCondLst>
                              <p:cond delay="10500"/>
                            </p:stCondLst>
                            <p:childTnLst>
                              <p:par>
                                <p:cTn id="28" presetID="8" presetClass="entr" presetSubtype="16" fill="hold" grpId="0" nodeType="afterEffect">
                                  <p:stCondLst>
                                    <p:cond delay="2000"/>
                                  </p:stCondLst>
                                  <p:childTnLst>
                                    <p:set>
                                      <p:cBhvr>
                                        <p:cTn id="29" dur="1" fill="hold">
                                          <p:stCondLst>
                                            <p:cond delay="0"/>
                                          </p:stCondLst>
                                        </p:cTn>
                                        <p:tgtEl>
                                          <p:spTgt spid="198688"/>
                                        </p:tgtEl>
                                        <p:attrNameLst>
                                          <p:attrName>style.visibility</p:attrName>
                                        </p:attrNameLst>
                                      </p:cBhvr>
                                      <p:to>
                                        <p:strVal val="visible"/>
                                      </p:to>
                                    </p:set>
                                    <p:animEffect transition="in" filter="diamond(in)">
                                      <p:cBhvr>
                                        <p:cTn id="30" dur="1000"/>
                                        <p:tgtEl>
                                          <p:spTgt spid="198688"/>
                                        </p:tgtEl>
                                      </p:cBhvr>
                                    </p:animEffect>
                                  </p:childTnLst>
                                </p:cTn>
                              </p:par>
                            </p:childTnLst>
                          </p:cTn>
                        </p:par>
                        <p:par>
                          <p:cTn id="31" fill="hold" nodeType="afterGroup">
                            <p:stCondLst>
                              <p:cond delay="13500"/>
                            </p:stCondLst>
                            <p:childTnLst>
                              <p:par>
                                <p:cTn id="32" presetID="8" presetClass="entr" presetSubtype="16" fill="hold" nodeType="afterEffect">
                                  <p:stCondLst>
                                    <p:cond delay="500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1000"/>
                                        <p:tgtEl>
                                          <p:spTgt spid="7"/>
                                        </p:tgtEl>
                                      </p:cBhvr>
                                    </p:animEffect>
                                  </p:childTnLst>
                                </p:cTn>
                              </p:par>
                            </p:childTnLst>
                          </p:cTn>
                        </p:par>
                        <p:par>
                          <p:cTn id="35" fill="hold" nodeType="afterGroup">
                            <p:stCondLst>
                              <p:cond delay="19500"/>
                            </p:stCondLst>
                            <p:childTnLst>
                              <p:par>
                                <p:cTn id="36" presetID="10" presetClass="exit" presetSubtype="0" fill="hold" nodeType="afterEffect">
                                  <p:stCondLst>
                                    <p:cond delay="5000"/>
                                  </p:stCondLst>
                                  <p:childTnLst>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nodeType="after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98675"/>
                                        </p:tgtEl>
                                        <p:attrNameLst>
                                          <p:attrName>style.visibility</p:attrName>
                                        </p:attrNameLst>
                                      </p:cBhvr>
                                      <p:to>
                                        <p:strVal val="visible"/>
                                      </p:to>
                                    </p:set>
                                    <p:animEffect transition="in" filter="checkerboard(across)">
                                      <p:cBhvr>
                                        <p:cTn id="43" dur="1000"/>
                                        <p:tgtEl>
                                          <p:spTgt spid="198675"/>
                                        </p:tgtEl>
                                      </p:cBhvr>
                                    </p:animEffect>
                                  </p:childTnLst>
                                </p:cTn>
                              </p:par>
                            </p:childTnLst>
                          </p:cTn>
                        </p:par>
                        <p:par>
                          <p:cTn id="44" fill="hold" nodeType="afterGroup">
                            <p:stCondLst>
                              <p:cond delay="1000"/>
                            </p:stCondLst>
                            <p:childTnLst>
                              <p:par>
                                <p:cTn id="45" presetID="5" presetClass="entr" presetSubtype="10" repeatCount="3000" fill="hold" grpId="1" nodeType="afterEffect">
                                  <p:stCondLst>
                                    <p:cond delay="500"/>
                                  </p:stCondLst>
                                  <p:childTnLst>
                                    <p:set>
                                      <p:cBhvr>
                                        <p:cTn id="46" dur="1" fill="hold">
                                          <p:stCondLst>
                                            <p:cond delay="0"/>
                                          </p:stCondLst>
                                        </p:cTn>
                                        <p:tgtEl>
                                          <p:spTgt spid="198686"/>
                                        </p:tgtEl>
                                        <p:attrNameLst>
                                          <p:attrName>style.visibility</p:attrName>
                                        </p:attrNameLst>
                                      </p:cBhvr>
                                      <p:to>
                                        <p:strVal val="visible"/>
                                      </p:to>
                                    </p:set>
                                    <p:animEffect transition="in" filter="checkerboard(across)">
                                      <p:cBhvr>
                                        <p:cTn id="47" dur="500"/>
                                        <p:tgtEl>
                                          <p:spTgt spid="198686"/>
                                        </p:tgtEl>
                                      </p:cBhvr>
                                    </p:animEffect>
                                  </p:childTnLst>
                                </p:cTn>
                              </p:par>
                            </p:childTnLst>
                          </p:cTn>
                        </p:par>
                        <p:par>
                          <p:cTn id="48" fill="hold" nodeType="afterGroup">
                            <p:stCondLst>
                              <p:cond delay="3000"/>
                            </p:stCondLst>
                            <p:childTnLst>
                              <p:par>
                                <p:cTn id="49" presetID="5" presetClass="entr" presetSubtype="10" repeatCount="2000" fill="hold" grpId="1" nodeType="afterEffect">
                                  <p:stCondLst>
                                    <p:cond delay="500"/>
                                  </p:stCondLst>
                                  <p:childTnLst>
                                    <p:set>
                                      <p:cBhvr>
                                        <p:cTn id="50" dur="1" fill="hold">
                                          <p:stCondLst>
                                            <p:cond delay="0"/>
                                          </p:stCondLst>
                                        </p:cTn>
                                        <p:tgtEl>
                                          <p:spTgt spid="198687"/>
                                        </p:tgtEl>
                                        <p:attrNameLst>
                                          <p:attrName>style.visibility</p:attrName>
                                        </p:attrNameLst>
                                      </p:cBhvr>
                                      <p:to>
                                        <p:strVal val="visible"/>
                                      </p:to>
                                    </p:set>
                                    <p:animEffect transition="in" filter="checkerboard(across)">
                                      <p:cBhvr>
                                        <p:cTn id="51" dur="500"/>
                                        <p:tgtEl>
                                          <p:spTgt spid="198687"/>
                                        </p:tgtEl>
                                      </p:cBhvr>
                                    </p:animEffect>
                                  </p:childTnLst>
                                </p:cTn>
                              </p:par>
                            </p:childTnLst>
                          </p:cTn>
                        </p:par>
                        <p:par>
                          <p:cTn id="52" fill="hold" nodeType="afterGroup">
                            <p:stCondLst>
                              <p:cond delay="4500"/>
                            </p:stCondLst>
                            <p:childTnLst>
                              <p:par>
                                <p:cTn id="53" presetID="5" presetClass="entr" presetSubtype="10" repeatCount="2000" fill="hold" grpId="1" nodeType="afterEffect">
                                  <p:stCondLst>
                                    <p:cond delay="500"/>
                                  </p:stCondLst>
                                  <p:childTnLst>
                                    <p:set>
                                      <p:cBhvr>
                                        <p:cTn id="54" dur="1" fill="hold">
                                          <p:stCondLst>
                                            <p:cond delay="0"/>
                                          </p:stCondLst>
                                        </p:cTn>
                                        <p:tgtEl>
                                          <p:spTgt spid="198688"/>
                                        </p:tgtEl>
                                        <p:attrNameLst>
                                          <p:attrName>style.visibility</p:attrName>
                                        </p:attrNameLst>
                                      </p:cBhvr>
                                      <p:to>
                                        <p:strVal val="visible"/>
                                      </p:to>
                                    </p:set>
                                    <p:animEffect transition="in" filter="checkerboard(across)">
                                      <p:cBhvr>
                                        <p:cTn id="55" dur="500"/>
                                        <p:tgtEl>
                                          <p:spTgt spid="198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p:bldP spid="198662" grpId="0"/>
      <p:bldP spid="198675" grpId="0"/>
      <p:bldP spid="198686" grpId="0"/>
      <p:bldP spid="198686" grpId="1"/>
      <p:bldP spid="198687" grpId="0"/>
      <p:bldP spid="198687" grpId="1"/>
      <p:bldP spid="198688" grpId="0"/>
      <p:bldP spid="19868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Line 5"/>
          <p:cNvSpPr>
            <a:spLocks noChangeShapeType="1"/>
          </p:cNvSpPr>
          <p:nvPr/>
        </p:nvSpPr>
        <p:spPr bwMode="auto">
          <a:xfrm>
            <a:off x="2362200" y="3048000"/>
            <a:ext cx="685800" cy="1143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9689" name="Line 9"/>
          <p:cNvSpPr>
            <a:spLocks noChangeShapeType="1"/>
          </p:cNvSpPr>
          <p:nvPr/>
        </p:nvSpPr>
        <p:spPr bwMode="auto">
          <a:xfrm>
            <a:off x="2438400" y="2971800"/>
            <a:ext cx="609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9690" name="Line 10"/>
          <p:cNvSpPr>
            <a:spLocks noChangeShapeType="1"/>
          </p:cNvSpPr>
          <p:nvPr/>
        </p:nvSpPr>
        <p:spPr bwMode="auto">
          <a:xfrm flipV="1">
            <a:off x="2362200" y="1752600"/>
            <a:ext cx="685800" cy="1143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9691" name="Text Box 11"/>
          <p:cNvSpPr txBox="1">
            <a:spLocks noChangeArrowheads="1"/>
          </p:cNvSpPr>
          <p:nvPr/>
        </p:nvSpPr>
        <p:spPr bwMode="auto">
          <a:xfrm>
            <a:off x="481013" y="2530475"/>
            <a:ext cx="1905000" cy="879475"/>
          </a:xfrm>
          <a:prstGeom prst="rect">
            <a:avLst/>
          </a:prstGeom>
          <a:noFill/>
          <a:ln w="57150" cmpd="thickThin">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a:solidFill>
                  <a:srgbClr val="003366"/>
                </a:solidFill>
              </a:rPr>
              <a:t>- Theo bậc của amin</a:t>
            </a:r>
          </a:p>
        </p:txBody>
      </p:sp>
      <p:sp>
        <p:nvSpPr>
          <p:cNvPr id="199692" name="Text Box 12"/>
          <p:cNvSpPr txBox="1">
            <a:spLocks noChangeArrowheads="1"/>
          </p:cNvSpPr>
          <p:nvPr/>
        </p:nvSpPr>
        <p:spPr bwMode="auto">
          <a:xfrm>
            <a:off x="3167063" y="1597025"/>
            <a:ext cx="1976437" cy="4667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a:solidFill>
                  <a:srgbClr val="003366"/>
                </a:solidFill>
              </a:rPr>
              <a:t>Amin bậc I</a:t>
            </a:r>
          </a:p>
        </p:txBody>
      </p:sp>
      <p:sp>
        <p:nvSpPr>
          <p:cNvPr id="199693" name="Text Box 13"/>
          <p:cNvSpPr txBox="1">
            <a:spLocks noChangeArrowheads="1"/>
          </p:cNvSpPr>
          <p:nvPr/>
        </p:nvSpPr>
        <p:spPr bwMode="auto">
          <a:xfrm>
            <a:off x="3152775" y="2714625"/>
            <a:ext cx="1990725" cy="4667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a:solidFill>
                  <a:srgbClr val="003366"/>
                </a:solidFill>
              </a:rPr>
              <a:t>Amin bậc II</a:t>
            </a:r>
          </a:p>
        </p:txBody>
      </p:sp>
      <p:sp>
        <p:nvSpPr>
          <p:cNvPr id="199694" name="Text Box 14"/>
          <p:cNvSpPr txBox="1">
            <a:spLocks noChangeArrowheads="1"/>
          </p:cNvSpPr>
          <p:nvPr/>
        </p:nvSpPr>
        <p:spPr bwMode="auto">
          <a:xfrm>
            <a:off x="3152775" y="3857625"/>
            <a:ext cx="1990725" cy="4667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a:solidFill>
                  <a:srgbClr val="003366"/>
                </a:solidFill>
              </a:rPr>
              <a:t>Amin bậc III</a:t>
            </a:r>
          </a:p>
        </p:txBody>
      </p:sp>
      <p:sp>
        <p:nvSpPr>
          <p:cNvPr id="199699" name="Text Box 19"/>
          <p:cNvSpPr txBox="1">
            <a:spLocks noChangeArrowheads="1"/>
          </p:cNvSpPr>
          <p:nvPr/>
        </p:nvSpPr>
        <p:spPr bwMode="auto">
          <a:xfrm>
            <a:off x="457200" y="4533900"/>
            <a:ext cx="7696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4400" b="1">
                <a:solidFill>
                  <a:srgbClr val="003366"/>
                </a:solidFill>
                <a:sym typeface="Wingdings" pitchFamily="2" charset="2"/>
              </a:rPr>
              <a:t></a:t>
            </a:r>
            <a:r>
              <a:rPr lang="en-US"/>
              <a:t>  </a:t>
            </a:r>
            <a:r>
              <a:rPr lang="en-US" b="1">
                <a:solidFill>
                  <a:srgbClr val="003366"/>
                </a:solidFill>
              </a:rPr>
              <a:t>Có  2 cách phân loại amin:</a:t>
            </a:r>
            <a:r>
              <a:rPr lang="en-US">
                <a:solidFill>
                  <a:srgbClr val="003366"/>
                </a:solidFill>
              </a:rPr>
              <a:t> </a:t>
            </a:r>
          </a:p>
          <a:p>
            <a:pPr eaLnBrk="1" hangingPunct="1">
              <a:spcBef>
                <a:spcPct val="50000"/>
              </a:spcBef>
            </a:pPr>
            <a:r>
              <a:rPr lang="en-US">
                <a:solidFill>
                  <a:srgbClr val="003366"/>
                </a:solidFill>
              </a:rPr>
              <a:t>                + Phân loại theo gốc hiđrocacbon </a:t>
            </a:r>
          </a:p>
          <a:p>
            <a:pPr eaLnBrk="1" hangingPunct="1">
              <a:spcBef>
                <a:spcPct val="50000"/>
              </a:spcBef>
            </a:pPr>
            <a:r>
              <a:rPr lang="en-US">
                <a:solidFill>
                  <a:srgbClr val="003366"/>
                </a:solidFill>
              </a:rPr>
              <a:t>   + </a:t>
            </a:r>
            <a:r>
              <a:rPr lang="en-US" smtClean="0">
                <a:solidFill>
                  <a:srgbClr val="003366"/>
                </a:solidFill>
              </a:rPr>
              <a:t>Phân </a:t>
            </a:r>
            <a:r>
              <a:rPr lang="en-US">
                <a:solidFill>
                  <a:srgbClr val="003366"/>
                </a:solidFill>
              </a:rPr>
              <a:t>loại theo bậc amin</a:t>
            </a:r>
          </a:p>
        </p:txBody>
      </p:sp>
      <p:sp>
        <p:nvSpPr>
          <p:cNvPr id="16395" name="Rectangle 34"/>
          <p:cNvSpPr>
            <a:spLocks noChangeArrowheads="1"/>
          </p:cNvSpPr>
          <p:nvPr/>
        </p:nvSpPr>
        <p:spPr bwMode="auto">
          <a:xfrm>
            <a:off x="304800" y="8382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1. KHÁI NIỆM.</a:t>
            </a:r>
          </a:p>
        </p:txBody>
      </p:sp>
      <p:sp>
        <p:nvSpPr>
          <p:cNvPr id="16396" name="Rectangle 34"/>
          <p:cNvSpPr>
            <a:spLocks noChangeArrowheads="1"/>
          </p:cNvSpPr>
          <p:nvPr/>
        </p:nvSpPr>
        <p:spPr bwMode="auto">
          <a:xfrm>
            <a:off x="339725" y="1371600"/>
            <a:ext cx="25558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2. PHÂN LOẠI</a:t>
            </a:r>
          </a:p>
        </p:txBody>
      </p:sp>
      <p:sp>
        <p:nvSpPr>
          <p:cNvPr id="13" name="TextBox 12"/>
          <p:cNvSpPr txBox="1"/>
          <p:nvPr/>
        </p:nvSpPr>
        <p:spPr>
          <a:xfrm>
            <a:off x="0" y="295055"/>
            <a:ext cx="7364517" cy="523220"/>
          </a:xfrm>
          <a:prstGeom prst="rect">
            <a:avLst/>
          </a:prstGeom>
          <a:noFill/>
        </p:spPr>
        <p:txBody>
          <a:bodyPr wrap="none" rtlCol="0">
            <a:spAutoFit/>
          </a:bodyPr>
          <a:lstStyle/>
          <a:p>
            <a:r>
              <a:rPr lang="en-US" sz="2800" b="1" u="sng" smtClean="0">
                <a:solidFill>
                  <a:srgbClr val="FF0000"/>
                </a:solidFill>
              </a:rPr>
              <a:t>I. KHÁI NIỆM, PHÂN LOẠI VÀ DANH PHÁP</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3000"/>
                                  </p:stCondLst>
                                  <p:childTnLst>
                                    <p:set>
                                      <p:cBhvr>
                                        <p:cTn id="6" dur="1" fill="hold">
                                          <p:stCondLst>
                                            <p:cond delay="0"/>
                                          </p:stCondLst>
                                        </p:cTn>
                                        <p:tgtEl>
                                          <p:spTgt spid="199691"/>
                                        </p:tgtEl>
                                        <p:attrNameLst>
                                          <p:attrName>style.visibility</p:attrName>
                                        </p:attrNameLst>
                                      </p:cBhvr>
                                      <p:to>
                                        <p:strVal val="visible"/>
                                      </p:to>
                                    </p:set>
                                    <p:animEffect transition="in" filter="checkerboard(across)">
                                      <p:cBhvr>
                                        <p:cTn id="7" dur="500"/>
                                        <p:tgtEl>
                                          <p:spTgt spid="199691"/>
                                        </p:tgtEl>
                                      </p:cBhvr>
                                    </p:animEffect>
                                  </p:childTnLst>
                                </p:cTn>
                              </p:par>
                            </p:childTnLst>
                          </p:cTn>
                        </p:par>
                        <p:par>
                          <p:cTn id="8" fill="hold" nodeType="afterGroup">
                            <p:stCondLst>
                              <p:cond delay="3500"/>
                            </p:stCondLst>
                            <p:childTnLst>
                              <p:par>
                                <p:cTn id="9" presetID="5" presetClass="entr" presetSubtype="10" fill="hold" grpId="0" nodeType="afterEffect">
                                  <p:stCondLst>
                                    <p:cond delay="2500"/>
                                  </p:stCondLst>
                                  <p:childTnLst>
                                    <p:set>
                                      <p:cBhvr>
                                        <p:cTn id="10" dur="1" fill="hold">
                                          <p:stCondLst>
                                            <p:cond delay="0"/>
                                          </p:stCondLst>
                                        </p:cTn>
                                        <p:tgtEl>
                                          <p:spTgt spid="199690"/>
                                        </p:tgtEl>
                                        <p:attrNameLst>
                                          <p:attrName>style.visibility</p:attrName>
                                        </p:attrNameLst>
                                      </p:cBhvr>
                                      <p:to>
                                        <p:strVal val="visible"/>
                                      </p:to>
                                    </p:set>
                                    <p:animEffect transition="in" filter="checkerboard(across)">
                                      <p:cBhvr>
                                        <p:cTn id="11" dur="500"/>
                                        <p:tgtEl>
                                          <p:spTgt spid="199690"/>
                                        </p:tgtEl>
                                      </p:cBhvr>
                                    </p:animEffect>
                                  </p:childTnLst>
                                </p:cTn>
                              </p:par>
                            </p:childTnLst>
                          </p:cTn>
                        </p:par>
                        <p:par>
                          <p:cTn id="12" fill="hold" nodeType="afterGroup">
                            <p:stCondLst>
                              <p:cond delay="6500"/>
                            </p:stCondLst>
                            <p:childTnLst>
                              <p:par>
                                <p:cTn id="13" presetID="5" presetClass="entr" presetSubtype="10" fill="hold" grpId="0" nodeType="afterEffect">
                                  <p:stCondLst>
                                    <p:cond delay="1500"/>
                                  </p:stCondLst>
                                  <p:childTnLst>
                                    <p:set>
                                      <p:cBhvr>
                                        <p:cTn id="14" dur="1" fill="hold">
                                          <p:stCondLst>
                                            <p:cond delay="0"/>
                                          </p:stCondLst>
                                        </p:cTn>
                                        <p:tgtEl>
                                          <p:spTgt spid="199692"/>
                                        </p:tgtEl>
                                        <p:attrNameLst>
                                          <p:attrName>style.visibility</p:attrName>
                                        </p:attrNameLst>
                                      </p:cBhvr>
                                      <p:to>
                                        <p:strVal val="visible"/>
                                      </p:to>
                                    </p:set>
                                    <p:animEffect transition="in" filter="checkerboard(across)">
                                      <p:cBhvr>
                                        <p:cTn id="15" dur="500"/>
                                        <p:tgtEl>
                                          <p:spTgt spid="199692"/>
                                        </p:tgtEl>
                                      </p:cBhvr>
                                    </p:animEffect>
                                  </p:childTnLst>
                                </p:cTn>
                              </p:par>
                              <p:par>
                                <p:cTn id="16" presetID="5" presetClass="entr" presetSubtype="10" fill="hold" grpId="0" nodeType="withEffect">
                                  <p:stCondLst>
                                    <p:cond delay="2500"/>
                                  </p:stCondLst>
                                  <p:childTnLst>
                                    <p:set>
                                      <p:cBhvr>
                                        <p:cTn id="17" dur="1" fill="hold">
                                          <p:stCondLst>
                                            <p:cond delay="0"/>
                                          </p:stCondLst>
                                        </p:cTn>
                                        <p:tgtEl>
                                          <p:spTgt spid="199689"/>
                                        </p:tgtEl>
                                        <p:attrNameLst>
                                          <p:attrName>style.visibility</p:attrName>
                                        </p:attrNameLst>
                                      </p:cBhvr>
                                      <p:to>
                                        <p:strVal val="visible"/>
                                      </p:to>
                                    </p:set>
                                    <p:animEffect transition="in" filter="checkerboard(across)">
                                      <p:cBhvr>
                                        <p:cTn id="18" dur="500"/>
                                        <p:tgtEl>
                                          <p:spTgt spid="199689"/>
                                        </p:tgtEl>
                                      </p:cBhvr>
                                    </p:animEffect>
                                  </p:childTnLst>
                                </p:cTn>
                              </p:par>
                            </p:childTnLst>
                          </p:cTn>
                        </p:par>
                        <p:par>
                          <p:cTn id="19" fill="hold" nodeType="afterGroup">
                            <p:stCondLst>
                              <p:cond delay="9500"/>
                            </p:stCondLst>
                            <p:childTnLst>
                              <p:par>
                                <p:cTn id="20" presetID="5" presetClass="entr" presetSubtype="10" fill="hold" grpId="0" nodeType="afterEffect">
                                  <p:stCondLst>
                                    <p:cond delay="1000"/>
                                  </p:stCondLst>
                                  <p:childTnLst>
                                    <p:set>
                                      <p:cBhvr>
                                        <p:cTn id="21" dur="1" fill="hold">
                                          <p:stCondLst>
                                            <p:cond delay="0"/>
                                          </p:stCondLst>
                                        </p:cTn>
                                        <p:tgtEl>
                                          <p:spTgt spid="199693"/>
                                        </p:tgtEl>
                                        <p:attrNameLst>
                                          <p:attrName>style.visibility</p:attrName>
                                        </p:attrNameLst>
                                      </p:cBhvr>
                                      <p:to>
                                        <p:strVal val="visible"/>
                                      </p:to>
                                    </p:set>
                                    <p:animEffect transition="in" filter="checkerboard(across)">
                                      <p:cBhvr>
                                        <p:cTn id="22" dur="500"/>
                                        <p:tgtEl>
                                          <p:spTgt spid="199693"/>
                                        </p:tgtEl>
                                      </p:cBhvr>
                                    </p:animEffect>
                                  </p:childTnLst>
                                </p:cTn>
                              </p:par>
                            </p:childTnLst>
                          </p:cTn>
                        </p:par>
                        <p:par>
                          <p:cTn id="23" fill="hold" nodeType="afterGroup">
                            <p:stCondLst>
                              <p:cond delay="11000"/>
                            </p:stCondLst>
                            <p:childTnLst>
                              <p:par>
                                <p:cTn id="24" presetID="5" presetClass="entr" presetSubtype="10" fill="hold" grpId="0" nodeType="afterEffect">
                                  <p:stCondLst>
                                    <p:cond delay="0"/>
                                  </p:stCondLst>
                                  <p:childTnLst>
                                    <p:set>
                                      <p:cBhvr>
                                        <p:cTn id="25" dur="1" fill="hold">
                                          <p:stCondLst>
                                            <p:cond delay="0"/>
                                          </p:stCondLst>
                                        </p:cTn>
                                        <p:tgtEl>
                                          <p:spTgt spid="199685"/>
                                        </p:tgtEl>
                                        <p:attrNameLst>
                                          <p:attrName>style.visibility</p:attrName>
                                        </p:attrNameLst>
                                      </p:cBhvr>
                                      <p:to>
                                        <p:strVal val="visible"/>
                                      </p:to>
                                    </p:set>
                                    <p:animEffect transition="in" filter="checkerboard(across)">
                                      <p:cBhvr>
                                        <p:cTn id="26" dur="500"/>
                                        <p:tgtEl>
                                          <p:spTgt spid="199685"/>
                                        </p:tgtEl>
                                      </p:cBhvr>
                                    </p:animEffect>
                                  </p:childTnLst>
                                </p:cTn>
                              </p:par>
                              <p:par>
                                <p:cTn id="27" presetID="5" presetClass="entr" presetSubtype="10" fill="hold" nodeType="withEffect">
                                  <p:stCondLst>
                                    <p:cond delay="500"/>
                                  </p:stCondLst>
                                  <p:childTnLst>
                                    <p:set>
                                      <p:cBhvr>
                                        <p:cTn id="28" dur="1" fill="hold">
                                          <p:stCondLst>
                                            <p:cond delay="0"/>
                                          </p:stCondLst>
                                        </p:cTn>
                                        <p:tgtEl>
                                          <p:spTgt spid="199694"/>
                                        </p:tgtEl>
                                        <p:attrNameLst>
                                          <p:attrName>style.visibility</p:attrName>
                                        </p:attrNameLst>
                                      </p:cBhvr>
                                      <p:to>
                                        <p:strVal val="visible"/>
                                      </p:to>
                                    </p:set>
                                    <p:animEffect transition="in" filter="checkerboard(across)">
                                      <p:cBhvr>
                                        <p:cTn id="29" dur="500"/>
                                        <p:tgtEl>
                                          <p:spTgt spid="199694"/>
                                        </p:tgtEl>
                                      </p:cBhvr>
                                    </p:animEffect>
                                  </p:childTnLst>
                                </p:cTn>
                              </p:par>
                            </p:childTnLst>
                          </p:cTn>
                        </p:par>
                        <p:par>
                          <p:cTn id="30" fill="hold" nodeType="afterGroup">
                            <p:stCondLst>
                              <p:cond delay="12000"/>
                            </p:stCondLst>
                            <p:childTnLst>
                              <p:par>
                                <p:cTn id="31" presetID="5" presetClass="entr" presetSubtype="10" fill="hold" grpId="0" nodeType="afterEffect">
                                  <p:stCondLst>
                                    <p:cond delay="4000"/>
                                  </p:stCondLst>
                                  <p:childTnLst>
                                    <p:set>
                                      <p:cBhvr>
                                        <p:cTn id="32" dur="1" fill="hold">
                                          <p:stCondLst>
                                            <p:cond delay="0"/>
                                          </p:stCondLst>
                                        </p:cTn>
                                        <p:tgtEl>
                                          <p:spTgt spid="199699"/>
                                        </p:tgtEl>
                                        <p:attrNameLst>
                                          <p:attrName>style.visibility</p:attrName>
                                        </p:attrNameLst>
                                      </p:cBhvr>
                                      <p:to>
                                        <p:strVal val="visible"/>
                                      </p:to>
                                    </p:set>
                                    <p:animEffect transition="in" filter="checkerboard(across)">
                                      <p:cBhvr>
                                        <p:cTn id="33" dur="1000"/>
                                        <p:tgtEl>
                                          <p:spTgt spid="19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5" grpId="0" animBg="1"/>
      <p:bldP spid="199689" grpId="0" animBg="1"/>
      <p:bldP spid="199690" grpId="0" animBg="1"/>
      <p:bldP spid="199691" grpId="0" animBg="1"/>
      <p:bldP spid="199692" grpId="0" animBg="1"/>
      <p:bldP spid="199693" grpId="0" animBg="1"/>
      <p:bldP spid="1996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6" name="Text Box 6"/>
          <p:cNvSpPr txBox="1">
            <a:spLocks noChangeArrowheads="1"/>
          </p:cNvSpPr>
          <p:nvPr/>
        </p:nvSpPr>
        <p:spPr bwMode="auto">
          <a:xfrm>
            <a:off x="3048000" y="1676400"/>
            <a:ext cx="3200400" cy="879475"/>
          </a:xfrm>
          <a:prstGeom prst="rect">
            <a:avLst/>
          </a:prstGeom>
          <a:noFill/>
          <a:ln w="57150" cmpd="thickThin">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Đồng phân của amin</a:t>
            </a:r>
          </a:p>
        </p:txBody>
      </p:sp>
      <p:sp>
        <p:nvSpPr>
          <p:cNvPr id="209927" name="Text Box 7"/>
          <p:cNvSpPr txBox="1">
            <a:spLocks noChangeArrowheads="1"/>
          </p:cNvSpPr>
          <p:nvPr/>
        </p:nvSpPr>
        <p:spPr bwMode="auto">
          <a:xfrm>
            <a:off x="381000" y="3200400"/>
            <a:ext cx="2514600" cy="8318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Về mạch cacbon</a:t>
            </a:r>
          </a:p>
        </p:txBody>
      </p:sp>
      <p:sp>
        <p:nvSpPr>
          <p:cNvPr id="209928" name="Line 8"/>
          <p:cNvSpPr>
            <a:spLocks noChangeShapeType="1"/>
          </p:cNvSpPr>
          <p:nvPr/>
        </p:nvSpPr>
        <p:spPr bwMode="auto">
          <a:xfrm flipH="1">
            <a:off x="2057400" y="2590800"/>
            <a:ext cx="2438400" cy="609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9929" name="Line 9"/>
          <p:cNvSpPr>
            <a:spLocks noChangeShapeType="1"/>
          </p:cNvSpPr>
          <p:nvPr/>
        </p:nvSpPr>
        <p:spPr bwMode="auto">
          <a:xfrm flipH="1">
            <a:off x="4495800" y="2667000"/>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9930" name="Line 10"/>
          <p:cNvSpPr>
            <a:spLocks noChangeShapeType="1"/>
          </p:cNvSpPr>
          <p:nvPr/>
        </p:nvSpPr>
        <p:spPr bwMode="auto">
          <a:xfrm>
            <a:off x="4495800" y="2590800"/>
            <a:ext cx="2438400" cy="533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9931" name="Text Box 11"/>
          <p:cNvSpPr txBox="1">
            <a:spLocks noChangeArrowheads="1"/>
          </p:cNvSpPr>
          <p:nvPr/>
        </p:nvSpPr>
        <p:spPr bwMode="auto">
          <a:xfrm>
            <a:off x="3143250" y="3181350"/>
            <a:ext cx="2819400" cy="8318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Về vị trí nhóm chức</a:t>
            </a:r>
          </a:p>
        </p:txBody>
      </p:sp>
      <p:sp>
        <p:nvSpPr>
          <p:cNvPr id="209932" name="Text Box 12"/>
          <p:cNvSpPr txBox="1">
            <a:spLocks noChangeArrowheads="1"/>
          </p:cNvSpPr>
          <p:nvPr/>
        </p:nvSpPr>
        <p:spPr bwMode="auto">
          <a:xfrm>
            <a:off x="6248400" y="3171825"/>
            <a:ext cx="2438400" cy="8318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2400" b="1">
                <a:solidFill>
                  <a:srgbClr val="003366"/>
                </a:solidFill>
              </a:rPr>
              <a:t>Về bậc của amin</a:t>
            </a:r>
          </a:p>
        </p:txBody>
      </p:sp>
      <p:sp>
        <p:nvSpPr>
          <p:cNvPr id="209933" name="Text Box 13"/>
          <p:cNvSpPr txBox="1">
            <a:spLocks noChangeArrowheads="1"/>
          </p:cNvSpPr>
          <p:nvPr/>
        </p:nvSpPr>
        <p:spPr bwMode="auto">
          <a:xfrm>
            <a:off x="188382" y="4038600"/>
            <a:ext cx="24786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r>
              <a:rPr lang="en-US" sz="2400" b="1" smtClean="0">
                <a:solidFill>
                  <a:srgbClr val="0000FF"/>
                </a:solidFill>
                <a:latin typeface="Times New Roman" pitchFamily="18" charset="0"/>
              </a:rPr>
              <a:t>VD: Đồng phân của C</a:t>
            </a:r>
            <a:r>
              <a:rPr lang="en-US" sz="2400" b="1" baseline="-25000" smtClean="0">
                <a:solidFill>
                  <a:srgbClr val="0000FF"/>
                </a:solidFill>
                <a:latin typeface="Times New Roman" pitchFamily="18" charset="0"/>
              </a:rPr>
              <a:t>3</a:t>
            </a:r>
            <a:r>
              <a:rPr lang="en-US" sz="2400" b="1" smtClean="0">
                <a:solidFill>
                  <a:srgbClr val="0000FF"/>
                </a:solidFill>
                <a:latin typeface="Times New Roman" pitchFamily="18" charset="0"/>
              </a:rPr>
              <a:t>H</a:t>
            </a:r>
            <a:r>
              <a:rPr lang="en-US" sz="2400" b="1" baseline="-25000" smtClean="0">
                <a:solidFill>
                  <a:srgbClr val="0000FF"/>
                </a:solidFill>
                <a:latin typeface="Times New Roman" pitchFamily="18" charset="0"/>
              </a:rPr>
              <a:t>9</a:t>
            </a:r>
            <a:r>
              <a:rPr lang="en-US" sz="2400" b="1" smtClean="0">
                <a:solidFill>
                  <a:srgbClr val="0000FF"/>
                </a:solidFill>
                <a:latin typeface="Times New Roman" pitchFamily="18" charset="0"/>
              </a:rPr>
              <a:t>N</a:t>
            </a:r>
            <a:endParaRPr lang="en-US" sz="2400" b="1">
              <a:solidFill>
                <a:srgbClr val="0000FF"/>
              </a:solidFill>
              <a:latin typeface="Times New Roman" pitchFamily="18" charset="0"/>
            </a:endParaRPr>
          </a:p>
        </p:txBody>
      </p:sp>
      <p:grpSp>
        <p:nvGrpSpPr>
          <p:cNvPr id="6" name="Group 26"/>
          <p:cNvGrpSpPr>
            <a:grpSpLocks/>
          </p:cNvGrpSpPr>
          <p:nvPr/>
        </p:nvGrpSpPr>
        <p:grpSpPr bwMode="auto">
          <a:xfrm>
            <a:off x="3048000" y="4318000"/>
            <a:ext cx="2819400" cy="457200"/>
            <a:chOff x="1200" y="2544"/>
            <a:chExt cx="1776" cy="288"/>
          </a:xfrm>
        </p:grpSpPr>
        <p:sp>
          <p:nvSpPr>
            <p:cNvPr id="18462" name="Text Box 27"/>
            <p:cNvSpPr txBox="1">
              <a:spLocks noChangeArrowheads="1"/>
            </p:cNvSpPr>
            <p:nvPr/>
          </p:nvSpPr>
          <p:spPr bwMode="auto">
            <a:xfrm>
              <a:off x="1200" y="2544"/>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2</a:t>
              </a: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2</a:t>
              </a:r>
              <a:r>
                <a:rPr lang="en-US" sz="2400" b="1" smtClean="0">
                  <a:solidFill>
                    <a:srgbClr val="003366"/>
                  </a:solidFill>
                  <a:latin typeface="Times New Roman" pitchFamily="18" charset="0"/>
                </a:rPr>
                <a:t> </a:t>
              </a:r>
              <a:endParaRPr lang="en-US" sz="2400" b="1">
                <a:solidFill>
                  <a:srgbClr val="003366"/>
                </a:solidFill>
                <a:latin typeface="Times New Roman" pitchFamily="18" charset="0"/>
              </a:endParaRPr>
            </a:p>
          </p:txBody>
        </p:sp>
        <p:sp>
          <p:nvSpPr>
            <p:cNvPr id="18463" name="Text Box 28"/>
            <p:cNvSpPr txBox="1">
              <a:spLocks noChangeArrowheads="1"/>
            </p:cNvSpPr>
            <p:nvPr/>
          </p:nvSpPr>
          <p:spPr bwMode="auto">
            <a:xfrm>
              <a:off x="2496" y="2544"/>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18464" name="Line 29"/>
            <p:cNvSpPr>
              <a:spLocks noChangeShapeType="1"/>
            </p:cNvSpPr>
            <p:nvPr/>
          </p:nvSpPr>
          <p:spPr bwMode="auto">
            <a:xfrm>
              <a:off x="2448" y="270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0"/>
          <p:cNvGrpSpPr>
            <a:grpSpLocks/>
          </p:cNvGrpSpPr>
          <p:nvPr/>
        </p:nvGrpSpPr>
        <p:grpSpPr bwMode="auto">
          <a:xfrm>
            <a:off x="3276600" y="5410200"/>
            <a:ext cx="2819400" cy="914400"/>
            <a:chOff x="288" y="2688"/>
            <a:chExt cx="1776" cy="576"/>
          </a:xfrm>
        </p:grpSpPr>
        <p:sp>
          <p:nvSpPr>
            <p:cNvPr id="18459" name="Text Box 31"/>
            <p:cNvSpPr txBox="1">
              <a:spLocks noChangeArrowheads="1"/>
            </p:cNvSpPr>
            <p:nvPr/>
          </p:nvSpPr>
          <p:spPr bwMode="auto">
            <a:xfrm>
              <a:off x="732" y="2976"/>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r>
                <a:rPr lang="en-US" sz="2400" b="1">
                  <a:solidFill>
                    <a:srgbClr val="CC0000"/>
                  </a:solidFill>
                  <a:latin typeface="Times New Roman" pitchFamily="18" charset="0"/>
                </a:rPr>
                <a:t>NH</a:t>
              </a:r>
              <a:r>
                <a:rPr lang="en-US" sz="2400" b="1" baseline="-25000">
                  <a:solidFill>
                    <a:srgbClr val="CC0000"/>
                  </a:solidFill>
                  <a:latin typeface="Times New Roman" pitchFamily="18" charset="0"/>
                </a:rPr>
                <a:t>2</a:t>
              </a:r>
              <a:endParaRPr lang="en-US" sz="2400" b="1">
                <a:solidFill>
                  <a:srgbClr val="CC0000"/>
                </a:solidFill>
                <a:latin typeface="Times New Roman" pitchFamily="18" charset="0"/>
              </a:endParaRPr>
            </a:p>
          </p:txBody>
        </p:sp>
        <p:sp>
          <p:nvSpPr>
            <p:cNvPr id="18460" name="Text Box 32"/>
            <p:cNvSpPr txBox="1">
              <a:spLocks noChangeArrowheads="1"/>
            </p:cNvSpPr>
            <p:nvPr/>
          </p:nvSpPr>
          <p:spPr bwMode="auto">
            <a:xfrm>
              <a:off x="288" y="2688"/>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-CH-CH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 </a:t>
              </a:r>
              <a:endParaRPr lang="en-US" sz="2400" b="1">
                <a:solidFill>
                  <a:srgbClr val="003366"/>
                </a:solidFill>
                <a:latin typeface="Times New Roman" pitchFamily="18" charset="0"/>
              </a:endParaRPr>
            </a:p>
          </p:txBody>
        </p:sp>
        <p:sp>
          <p:nvSpPr>
            <p:cNvPr id="18461" name="Line 33"/>
            <p:cNvSpPr>
              <a:spLocks noChangeShapeType="1"/>
            </p:cNvSpPr>
            <p:nvPr/>
          </p:nvSpPr>
          <p:spPr bwMode="auto">
            <a:xfrm>
              <a:off x="844" y="2928"/>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2"/>
          <p:cNvGrpSpPr>
            <a:grpSpLocks/>
          </p:cNvGrpSpPr>
          <p:nvPr/>
        </p:nvGrpSpPr>
        <p:grpSpPr bwMode="auto">
          <a:xfrm>
            <a:off x="5971117" y="5488517"/>
            <a:ext cx="2514600" cy="933450"/>
            <a:chOff x="2736" y="3552"/>
            <a:chExt cx="1584" cy="588"/>
          </a:xfrm>
        </p:grpSpPr>
        <p:grpSp>
          <p:nvGrpSpPr>
            <p:cNvPr id="18455" name="Group 43"/>
            <p:cNvGrpSpPr>
              <a:grpSpLocks/>
            </p:cNvGrpSpPr>
            <p:nvPr/>
          </p:nvGrpSpPr>
          <p:grpSpPr bwMode="auto">
            <a:xfrm>
              <a:off x="2736" y="3552"/>
              <a:ext cx="1584" cy="360"/>
              <a:chOff x="2736" y="3552"/>
              <a:chExt cx="1584" cy="360"/>
            </a:xfrm>
          </p:grpSpPr>
          <p:sp>
            <p:nvSpPr>
              <p:cNvPr id="18457" name="Text Box 44"/>
              <p:cNvSpPr txBox="1">
                <a:spLocks noChangeArrowheads="1"/>
              </p:cNvSpPr>
              <p:nvPr/>
            </p:nvSpPr>
            <p:spPr bwMode="auto">
              <a:xfrm>
                <a:off x="2736" y="355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a:t>
                </a:r>
                <a:r>
                  <a:rPr lang="en-US" sz="2400" b="1" smtClean="0">
                    <a:solidFill>
                      <a:srgbClr val="CC0000"/>
                    </a:solidFill>
                    <a:latin typeface="Times New Roman" pitchFamily="18" charset="0"/>
                  </a:rPr>
                  <a:t>N</a:t>
                </a: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 </a:t>
                </a:r>
                <a:endParaRPr lang="en-US" sz="2400" b="1">
                  <a:solidFill>
                    <a:srgbClr val="003366"/>
                  </a:solidFill>
                  <a:latin typeface="Times New Roman" pitchFamily="18" charset="0"/>
                </a:endParaRPr>
              </a:p>
            </p:txBody>
          </p:sp>
          <p:sp>
            <p:nvSpPr>
              <p:cNvPr id="18458" name="Line 45"/>
              <p:cNvSpPr>
                <a:spLocks noChangeShapeType="1"/>
              </p:cNvSpPr>
              <p:nvPr/>
            </p:nvSpPr>
            <p:spPr bwMode="auto">
              <a:xfrm>
                <a:off x="3268" y="38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56" name="Text Box 46"/>
            <p:cNvSpPr txBox="1">
              <a:spLocks noChangeArrowheads="1"/>
            </p:cNvSpPr>
            <p:nvPr/>
          </p:nvSpPr>
          <p:spPr bwMode="auto">
            <a:xfrm>
              <a:off x="3120" y="3852"/>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a:solidFill>
                    <a:srgbClr val="003366"/>
                  </a:solidFill>
                  <a:latin typeface="Times New Roman" pitchFamily="18" charset="0"/>
                </a:rPr>
                <a:t>CH</a:t>
              </a:r>
              <a:r>
                <a:rPr lang="en-US" sz="2400" b="1" baseline="-25000">
                  <a:solidFill>
                    <a:srgbClr val="003366"/>
                  </a:solidFill>
                  <a:latin typeface="Times New Roman" pitchFamily="18" charset="0"/>
                </a:rPr>
                <a:t>3</a:t>
              </a:r>
              <a:r>
                <a:rPr lang="en-US" sz="2400" b="1">
                  <a:solidFill>
                    <a:srgbClr val="003366"/>
                  </a:solidFill>
                  <a:latin typeface="Times New Roman" pitchFamily="18" charset="0"/>
                </a:rPr>
                <a:t> </a:t>
              </a:r>
            </a:p>
          </p:txBody>
        </p:sp>
      </p:grpSp>
      <p:grpSp>
        <p:nvGrpSpPr>
          <p:cNvPr id="18448" name="Group 26"/>
          <p:cNvGrpSpPr>
            <a:grpSpLocks/>
          </p:cNvGrpSpPr>
          <p:nvPr/>
        </p:nvGrpSpPr>
        <p:grpSpPr bwMode="auto">
          <a:xfrm rot="10800000">
            <a:off x="0" y="482600"/>
            <a:ext cx="8834438" cy="771525"/>
            <a:chOff x="195" y="1248"/>
            <a:chExt cx="4941" cy="486"/>
          </a:xfrm>
        </p:grpSpPr>
        <p:sp>
          <p:nvSpPr>
            <p:cNvPr id="76827" name="Rectangle 27"/>
            <p:cNvSpPr>
              <a:spLocks noChangeArrowheads="1"/>
            </p:cNvSpPr>
            <p:nvPr/>
          </p:nvSpPr>
          <p:spPr bwMode="gray">
            <a:xfrm rot="3419336">
              <a:off x="195" y="1249"/>
              <a:ext cx="486" cy="495"/>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18454"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09973" name="Text Box 53"/>
          <p:cNvSpPr txBox="1">
            <a:spLocks noChangeArrowheads="1"/>
          </p:cNvSpPr>
          <p:nvPr/>
        </p:nvSpPr>
        <p:spPr bwMode="auto">
          <a:xfrm>
            <a:off x="5765800" y="4724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50000"/>
              </a:spcBef>
            </a:pP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2</a:t>
            </a:r>
            <a:r>
              <a:rPr lang="en-US" sz="2400" b="1" smtClean="0">
                <a:solidFill>
                  <a:srgbClr val="003366"/>
                </a:solidFill>
                <a:latin typeface="Times New Roman" pitchFamily="18" charset="0"/>
              </a:rPr>
              <a:t>-</a:t>
            </a:r>
            <a:r>
              <a:rPr lang="en-US" sz="2400" b="1" smtClean="0">
                <a:solidFill>
                  <a:srgbClr val="CC0000"/>
                </a:solidFill>
                <a:latin typeface="Times New Roman" pitchFamily="18" charset="0"/>
              </a:rPr>
              <a:t>NH</a:t>
            </a:r>
            <a:r>
              <a:rPr lang="en-US" sz="2400" b="1" smtClean="0">
                <a:solidFill>
                  <a:srgbClr val="003366"/>
                </a:solidFill>
                <a:latin typeface="Times New Roman" pitchFamily="18" charset="0"/>
              </a:rPr>
              <a:t>-CH</a:t>
            </a:r>
            <a:r>
              <a:rPr lang="en-US" sz="2400" b="1" baseline="-25000" smtClean="0">
                <a:solidFill>
                  <a:srgbClr val="003366"/>
                </a:solidFill>
                <a:latin typeface="Times New Roman" pitchFamily="18" charset="0"/>
              </a:rPr>
              <a:t>3</a:t>
            </a:r>
            <a:r>
              <a:rPr lang="en-US" sz="2400" b="1" smtClean="0">
                <a:solidFill>
                  <a:srgbClr val="003366"/>
                </a:solidFill>
                <a:latin typeface="Times New Roman" pitchFamily="18" charset="0"/>
              </a:rPr>
              <a:t> </a:t>
            </a:r>
            <a:endParaRPr lang="en-US" sz="2400" b="1">
              <a:solidFill>
                <a:srgbClr val="003366"/>
              </a:solidFill>
              <a:latin typeface="Times New Roman" pitchFamily="18" charset="0"/>
            </a:endParaRPr>
          </a:p>
        </p:txBody>
      </p:sp>
      <p:sp>
        <p:nvSpPr>
          <p:cNvPr id="18450" name="Rectangle 34"/>
          <p:cNvSpPr>
            <a:spLocks noChangeArrowheads="1"/>
          </p:cNvSpPr>
          <p:nvPr/>
        </p:nvSpPr>
        <p:spPr bwMode="auto">
          <a:xfrm>
            <a:off x="0" y="7620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1. KHÁI NIỆM.</a:t>
            </a:r>
          </a:p>
        </p:txBody>
      </p:sp>
      <p:sp>
        <p:nvSpPr>
          <p:cNvPr id="19500" name="Rectangle 34"/>
          <p:cNvSpPr>
            <a:spLocks noChangeArrowheads="1"/>
          </p:cNvSpPr>
          <p:nvPr/>
        </p:nvSpPr>
        <p:spPr bwMode="auto">
          <a:xfrm>
            <a:off x="-50800" y="16002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 3. ĐỒNG PHÂN</a:t>
            </a:r>
          </a:p>
        </p:txBody>
      </p:sp>
      <p:sp>
        <p:nvSpPr>
          <p:cNvPr id="18452" name="Rectangle 34"/>
          <p:cNvSpPr>
            <a:spLocks noChangeArrowheads="1"/>
          </p:cNvSpPr>
          <p:nvPr/>
        </p:nvSpPr>
        <p:spPr bwMode="auto">
          <a:xfrm>
            <a:off x="-9525" y="11938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rPr>
              <a:t>2. PHÂN LOẠI</a:t>
            </a:r>
          </a:p>
        </p:txBody>
      </p:sp>
      <p:sp>
        <p:nvSpPr>
          <p:cNvPr id="43" name="TextBox 42"/>
          <p:cNvSpPr txBox="1"/>
          <p:nvPr/>
        </p:nvSpPr>
        <p:spPr>
          <a:xfrm>
            <a:off x="0" y="295055"/>
            <a:ext cx="7364517" cy="523220"/>
          </a:xfrm>
          <a:prstGeom prst="rect">
            <a:avLst/>
          </a:prstGeom>
          <a:noFill/>
        </p:spPr>
        <p:txBody>
          <a:bodyPr wrap="none" rtlCol="0">
            <a:spAutoFit/>
          </a:bodyPr>
          <a:lstStyle/>
          <a:p>
            <a:r>
              <a:rPr lang="en-US" sz="2800" b="1" u="sng" smtClean="0">
                <a:solidFill>
                  <a:srgbClr val="FF0000"/>
                </a:solidFill>
              </a:rPr>
              <a:t>I. KHÁI NIỆM, PHÂN LOẠI VÀ DANH PHÁP</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3000"/>
                                  </p:stCondLst>
                                  <p:childTnLst>
                                    <p:set>
                                      <p:cBhvr>
                                        <p:cTn id="6" dur="1" fill="hold">
                                          <p:stCondLst>
                                            <p:cond delay="0"/>
                                          </p:stCondLst>
                                        </p:cTn>
                                        <p:tgtEl>
                                          <p:spTgt spid="19500"/>
                                        </p:tgtEl>
                                        <p:attrNameLst>
                                          <p:attrName>style.visibility</p:attrName>
                                        </p:attrNameLst>
                                      </p:cBhvr>
                                      <p:to>
                                        <p:strVal val="visible"/>
                                      </p:to>
                                    </p:set>
                                    <p:animEffect transition="in" filter="checkerboard(across)">
                                      <p:cBhvr>
                                        <p:cTn id="7" dur="1000"/>
                                        <p:tgtEl>
                                          <p:spTgt spid="19500"/>
                                        </p:tgtEl>
                                      </p:cBhvr>
                                    </p:animEffect>
                                  </p:childTnLst>
                                </p:cTn>
                              </p:par>
                            </p:childTnLst>
                          </p:cTn>
                        </p:par>
                        <p:par>
                          <p:cTn id="8" fill="hold" nodeType="afterGroup">
                            <p:stCondLst>
                              <p:cond delay="4000"/>
                            </p:stCondLst>
                            <p:childTnLst>
                              <p:par>
                                <p:cTn id="9" presetID="8" presetClass="entr" presetSubtype="16" fill="hold" grpId="0" nodeType="afterEffect">
                                  <p:stCondLst>
                                    <p:cond delay="1000"/>
                                  </p:stCondLst>
                                  <p:childTnLst>
                                    <p:set>
                                      <p:cBhvr>
                                        <p:cTn id="10" dur="1" fill="hold">
                                          <p:stCondLst>
                                            <p:cond delay="0"/>
                                          </p:stCondLst>
                                        </p:cTn>
                                        <p:tgtEl>
                                          <p:spTgt spid="209926"/>
                                        </p:tgtEl>
                                        <p:attrNameLst>
                                          <p:attrName>style.visibility</p:attrName>
                                        </p:attrNameLst>
                                      </p:cBhvr>
                                      <p:to>
                                        <p:strVal val="visible"/>
                                      </p:to>
                                    </p:set>
                                    <p:animEffect transition="in" filter="diamond(in)">
                                      <p:cBhvr>
                                        <p:cTn id="11" dur="3000"/>
                                        <p:tgtEl>
                                          <p:spTgt spid="209926"/>
                                        </p:tgtEl>
                                      </p:cBhvr>
                                    </p:animEffect>
                                  </p:childTnLst>
                                </p:cTn>
                              </p:par>
                            </p:childTnLst>
                          </p:cTn>
                        </p:par>
                        <p:par>
                          <p:cTn id="12" fill="hold" nodeType="afterGroup">
                            <p:stCondLst>
                              <p:cond delay="8000"/>
                            </p:stCondLst>
                            <p:childTnLst>
                              <p:par>
                                <p:cTn id="13" presetID="5" presetClass="entr" presetSubtype="5" fill="hold" grpId="0" nodeType="afterEffect">
                                  <p:stCondLst>
                                    <p:cond delay="500"/>
                                  </p:stCondLst>
                                  <p:childTnLst>
                                    <p:set>
                                      <p:cBhvr>
                                        <p:cTn id="14" dur="1" fill="hold">
                                          <p:stCondLst>
                                            <p:cond delay="0"/>
                                          </p:stCondLst>
                                        </p:cTn>
                                        <p:tgtEl>
                                          <p:spTgt spid="209928"/>
                                        </p:tgtEl>
                                        <p:attrNameLst>
                                          <p:attrName>style.visibility</p:attrName>
                                        </p:attrNameLst>
                                      </p:cBhvr>
                                      <p:to>
                                        <p:strVal val="visible"/>
                                      </p:to>
                                    </p:set>
                                    <p:animEffect transition="in" filter="checkerboard(down)">
                                      <p:cBhvr>
                                        <p:cTn id="15" dur="500"/>
                                        <p:tgtEl>
                                          <p:spTgt spid="209928"/>
                                        </p:tgtEl>
                                      </p:cBhvr>
                                    </p:animEffect>
                                  </p:childTnLst>
                                </p:cTn>
                              </p:par>
                            </p:childTnLst>
                          </p:cTn>
                        </p:par>
                        <p:par>
                          <p:cTn id="16" fill="hold" nodeType="afterGroup">
                            <p:stCondLst>
                              <p:cond delay="9000"/>
                            </p:stCondLst>
                            <p:childTnLst>
                              <p:par>
                                <p:cTn id="17" presetID="5" presetClass="entr" presetSubtype="5" fill="hold" grpId="0" nodeType="afterEffect">
                                  <p:stCondLst>
                                    <p:cond delay="0"/>
                                  </p:stCondLst>
                                  <p:childTnLst>
                                    <p:set>
                                      <p:cBhvr>
                                        <p:cTn id="18" dur="1" fill="hold">
                                          <p:stCondLst>
                                            <p:cond delay="0"/>
                                          </p:stCondLst>
                                        </p:cTn>
                                        <p:tgtEl>
                                          <p:spTgt spid="209927"/>
                                        </p:tgtEl>
                                        <p:attrNameLst>
                                          <p:attrName>style.visibility</p:attrName>
                                        </p:attrNameLst>
                                      </p:cBhvr>
                                      <p:to>
                                        <p:strVal val="visible"/>
                                      </p:to>
                                    </p:set>
                                    <p:animEffect transition="in" filter="checkerboard(down)">
                                      <p:cBhvr>
                                        <p:cTn id="19" dur="1000"/>
                                        <p:tgtEl>
                                          <p:spTgt spid="209927"/>
                                        </p:tgtEl>
                                      </p:cBhvr>
                                    </p:animEffect>
                                  </p:childTnLst>
                                </p:cTn>
                              </p:par>
                            </p:childTnLst>
                          </p:cTn>
                        </p:par>
                        <p:par>
                          <p:cTn id="20" fill="hold" nodeType="afterGroup">
                            <p:stCondLst>
                              <p:cond delay="10000"/>
                            </p:stCondLst>
                            <p:childTnLst>
                              <p:par>
                                <p:cTn id="21" presetID="10" presetClass="entr" presetSubtype="0" fill="hold" grpId="0" nodeType="afterEffect">
                                  <p:stCondLst>
                                    <p:cond delay="0"/>
                                  </p:stCondLst>
                                  <p:childTnLst>
                                    <p:set>
                                      <p:cBhvr>
                                        <p:cTn id="22" dur="1" fill="hold">
                                          <p:stCondLst>
                                            <p:cond delay="0"/>
                                          </p:stCondLst>
                                        </p:cTn>
                                        <p:tgtEl>
                                          <p:spTgt spid="209933"/>
                                        </p:tgtEl>
                                        <p:attrNameLst>
                                          <p:attrName>style.visibility</p:attrName>
                                        </p:attrNameLst>
                                      </p:cBhvr>
                                      <p:to>
                                        <p:strVal val="visible"/>
                                      </p:to>
                                    </p:set>
                                    <p:animEffect transition="in" filter="fade">
                                      <p:cBhvr>
                                        <p:cTn id="23" dur="3000"/>
                                        <p:tgtEl>
                                          <p:spTgt spid="209933"/>
                                        </p:tgtEl>
                                      </p:cBhvr>
                                    </p:animEffect>
                                  </p:childTnLst>
                                </p:cTn>
                              </p:par>
                            </p:childTnLst>
                          </p:cTn>
                        </p:par>
                        <p:par>
                          <p:cTn id="24" fill="hold" nodeType="afterGroup">
                            <p:stCondLst>
                              <p:cond delay="13000"/>
                            </p:stCondLst>
                            <p:childTnLst>
                              <p:par>
                                <p:cTn id="25" presetID="5" presetClass="entr" presetSubtype="5" fill="hold" grpId="0" nodeType="afterEffect">
                                  <p:stCondLst>
                                    <p:cond delay="500"/>
                                  </p:stCondLst>
                                  <p:childTnLst>
                                    <p:set>
                                      <p:cBhvr>
                                        <p:cTn id="26" dur="1" fill="hold">
                                          <p:stCondLst>
                                            <p:cond delay="0"/>
                                          </p:stCondLst>
                                        </p:cTn>
                                        <p:tgtEl>
                                          <p:spTgt spid="209929"/>
                                        </p:tgtEl>
                                        <p:attrNameLst>
                                          <p:attrName>style.visibility</p:attrName>
                                        </p:attrNameLst>
                                      </p:cBhvr>
                                      <p:to>
                                        <p:strVal val="visible"/>
                                      </p:to>
                                    </p:set>
                                    <p:animEffect transition="in" filter="checkerboard(down)">
                                      <p:cBhvr>
                                        <p:cTn id="27" dur="1000"/>
                                        <p:tgtEl>
                                          <p:spTgt spid="209929"/>
                                        </p:tgtEl>
                                      </p:cBhvr>
                                    </p:animEffect>
                                  </p:childTnLst>
                                </p:cTn>
                              </p:par>
                            </p:childTnLst>
                          </p:cTn>
                        </p:par>
                        <p:par>
                          <p:cTn id="28" fill="hold" nodeType="afterGroup">
                            <p:stCondLst>
                              <p:cond delay="14500"/>
                            </p:stCondLst>
                            <p:childTnLst>
                              <p:par>
                                <p:cTn id="29" presetID="5" presetClass="entr" presetSubtype="5" fill="hold" grpId="0" nodeType="afterEffect">
                                  <p:stCondLst>
                                    <p:cond delay="500"/>
                                  </p:stCondLst>
                                  <p:childTnLst>
                                    <p:set>
                                      <p:cBhvr>
                                        <p:cTn id="30" dur="1" fill="hold">
                                          <p:stCondLst>
                                            <p:cond delay="0"/>
                                          </p:stCondLst>
                                        </p:cTn>
                                        <p:tgtEl>
                                          <p:spTgt spid="209931"/>
                                        </p:tgtEl>
                                        <p:attrNameLst>
                                          <p:attrName>style.visibility</p:attrName>
                                        </p:attrNameLst>
                                      </p:cBhvr>
                                      <p:to>
                                        <p:strVal val="visible"/>
                                      </p:to>
                                    </p:set>
                                    <p:animEffect transition="in" filter="checkerboard(down)">
                                      <p:cBhvr>
                                        <p:cTn id="31" dur="1000"/>
                                        <p:tgtEl>
                                          <p:spTgt spid="209931"/>
                                        </p:tgtEl>
                                      </p:cBhvr>
                                    </p:animEffect>
                                  </p:childTnLst>
                                </p:cTn>
                              </p:par>
                            </p:childTnLst>
                          </p:cTn>
                        </p:par>
                        <p:par>
                          <p:cTn id="32" fill="hold" nodeType="afterGroup">
                            <p:stCondLst>
                              <p:cond delay="16000"/>
                            </p:stCondLst>
                            <p:childTnLst>
                              <p:par>
                                <p:cTn id="33" presetID="4"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1000"/>
                                        <p:tgtEl>
                                          <p:spTgt spid="6"/>
                                        </p:tgtEl>
                                      </p:cBhvr>
                                    </p:animEffect>
                                  </p:childTnLst>
                                </p:cTn>
                              </p:par>
                            </p:childTnLst>
                          </p:cTn>
                        </p:par>
                        <p:par>
                          <p:cTn id="36" fill="hold" nodeType="afterGroup">
                            <p:stCondLst>
                              <p:cond delay="17000"/>
                            </p:stCondLst>
                            <p:childTnLst>
                              <p:par>
                                <p:cTn id="37" presetID="4" presetClass="entr" presetSubtype="16"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1000"/>
                                        <p:tgtEl>
                                          <p:spTgt spid="7"/>
                                        </p:tgtEl>
                                      </p:cBhvr>
                                    </p:animEffect>
                                  </p:childTnLst>
                                </p:cTn>
                              </p:par>
                            </p:childTnLst>
                          </p:cTn>
                        </p:par>
                        <p:par>
                          <p:cTn id="40" fill="hold" nodeType="afterGroup">
                            <p:stCondLst>
                              <p:cond delay="18000"/>
                            </p:stCondLst>
                            <p:childTnLst>
                              <p:par>
                                <p:cTn id="41" presetID="5" presetClass="entr" presetSubtype="5" fill="hold" grpId="0" nodeType="afterEffect">
                                  <p:stCondLst>
                                    <p:cond delay="0"/>
                                  </p:stCondLst>
                                  <p:childTnLst>
                                    <p:set>
                                      <p:cBhvr>
                                        <p:cTn id="42" dur="1" fill="hold">
                                          <p:stCondLst>
                                            <p:cond delay="0"/>
                                          </p:stCondLst>
                                        </p:cTn>
                                        <p:tgtEl>
                                          <p:spTgt spid="209930"/>
                                        </p:tgtEl>
                                        <p:attrNameLst>
                                          <p:attrName>style.visibility</p:attrName>
                                        </p:attrNameLst>
                                      </p:cBhvr>
                                      <p:to>
                                        <p:strVal val="visible"/>
                                      </p:to>
                                    </p:set>
                                    <p:animEffect transition="in" filter="checkerboard(down)">
                                      <p:cBhvr>
                                        <p:cTn id="43" dur="1000"/>
                                        <p:tgtEl>
                                          <p:spTgt spid="209930"/>
                                        </p:tgtEl>
                                      </p:cBhvr>
                                    </p:animEffect>
                                  </p:childTnLst>
                                </p:cTn>
                              </p:par>
                            </p:childTnLst>
                          </p:cTn>
                        </p:par>
                        <p:par>
                          <p:cTn id="44" fill="hold" nodeType="afterGroup">
                            <p:stCondLst>
                              <p:cond delay="19000"/>
                            </p:stCondLst>
                            <p:childTnLst>
                              <p:par>
                                <p:cTn id="45" presetID="5" presetClass="entr" presetSubtype="5" fill="hold" grpId="0" nodeType="afterEffect">
                                  <p:stCondLst>
                                    <p:cond delay="0"/>
                                  </p:stCondLst>
                                  <p:childTnLst>
                                    <p:set>
                                      <p:cBhvr>
                                        <p:cTn id="46" dur="1" fill="hold">
                                          <p:stCondLst>
                                            <p:cond delay="0"/>
                                          </p:stCondLst>
                                        </p:cTn>
                                        <p:tgtEl>
                                          <p:spTgt spid="209932"/>
                                        </p:tgtEl>
                                        <p:attrNameLst>
                                          <p:attrName>style.visibility</p:attrName>
                                        </p:attrNameLst>
                                      </p:cBhvr>
                                      <p:to>
                                        <p:strVal val="visible"/>
                                      </p:to>
                                    </p:set>
                                    <p:animEffect transition="in" filter="checkerboard(down)">
                                      <p:cBhvr>
                                        <p:cTn id="47" dur="1000"/>
                                        <p:tgtEl>
                                          <p:spTgt spid="209932"/>
                                        </p:tgtEl>
                                      </p:cBhvr>
                                    </p:animEffect>
                                  </p:childTnLst>
                                </p:cTn>
                              </p:par>
                            </p:childTnLst>
                          </p:cTn>
                        </p:par>
                        <p:par>
                          <p:cTn id="48" fill="hold" nodeType="afterGroup">
                            <p:stCondLst>
                              <p:cond delay="20000"/>
                            </p:stCondLst>
                            <p:childTnLst>
                              <p:par>
                                <p:cTn id="49" presetID="8" presetClass="entr" presetSubtype="16" fill="hold" grpId="0" nodeType="afterEffect">
                                  <p:stCondLst>
                                    <p:cond delay="0"/>
                                  </p:stCondLst>
                                  <p:childTnLst>
                                    <p:set>
                                      <p:cBhvr>
                                        <p:cTn id="50" dur="1" fill="hold">
                                          <p:stCondLst>
                                            <p:cond delay="0"/>
                                          </p:stCondLst>
                                        </p:cTn>
                                        <p:tgtEl>
                                          <p:spTgt spid="209973"/>
                                        </p:tgtEl>
                                        <p:attrNameLst>
                                          <p:attrName>style.visibility</p:attrName>
                                        </p:attrNameLst>
                                      </p:cBhvr>
                                      <p:to>
                                        <p:strVal val="visible"/>
                                      </p:to>
                                    </p:set>
                                    <p:animEffect transition="in" filter="diamond(in)">
                                      <p:cBhvr>
                                        <p:cTn id="51" dur="500"/>
                                        <p:tgtEl>
                                          <p:spTgt spid="209973"/>
                                        </p:tgtEl>
                                      </p:cBhvr>
                                    </p:animEffect>
                                  </p:childTnLst>
                                </p:cTn>
                              </p:par>
                            </p:childTnLst>
                          </p:cTn>
                        </p:par>
                        <p:par>
                          <p:cTn id="52" fill="hold" nodeType="afterGroup">
                            <p:stCondLst>
                              <p:cond delay="20500"/>
                            </p:stCondLst>
                            <p:childTnLst>
                              <p:par>
                                <p:cTn id="53" presetID="5" presetClass="entr" presetSubtype="1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heckerboard(across)">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animBg="1"/>
      <p:bldP spid="209927" grpId="0" animBg="1"/>
      <p:bldP spid="209928" grpId="0" animBg="1"/>
      <p:bldP spid="209929" grpId="0" animBg="1"/>
      <p:bldP spid="209930" grpId="0" animBg="1"/>
      <p:bldP spid="209931" grpId="0" animBg="1"/>
      <p:bldP spid="209932" grpId="0" animBg="1"/>
      <p:bldP spid="209933" grpId="0"/>
      <p:bldP spid="209973" grpId="0"/>
      <p:bldP spid="195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Text Box 5"/>
          <p:cNvSpPr txBox="1">
            <a:spLocks noChangeArrowheads="1"/>
          </p:cNvSpPr>
          <p:nvPr/>
        </p:nvSpPr>
        <p:spPr bwMode="auto">
          <a:xfrm>
            <a:off x="2209800" y="1143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a:solidFill>
                  <a:srgbClr val="003366"/>
                </a:solidFill>
              </a:rPr>
              <a:t> </a:t>
            </a:r>
            <a:r>
              <a:rPr lang="en-US" sz="2400" b="1">
                <a:solidFill>
                  <a:srgbClr val="003366"/>
                </a:solidFill>
              </a:rPr>
              <a:t>Bảng : Tên gọi của một số amin</a:t>
            </a:r>
          </a:p>
        </p:txBody>
      </p:sp>
      <p:graphicFrame>
        <p:nvGraphicFramePr>
          <p:cNvPr id="20548" name="Group 68"/>
          <p:cNvGraphicFramePr>
            <a:graphicFrameLocks noGrp="1"/>
          </p:cNvGraphicFramePr>
          <p:nvPr>
            <p:extLst>
              <p:ext uri="{D42A27DB-BD31-4B8C-83A1-F6EECF244321}">
                <p14:modId xmlns:p14="http://schemas.microsoft.com/office/powerpoint/2010/main" val="4217098636"/>
              </p:ext>
            </p:extLst>
          </p:nvPr>
        </p:nvGraphicFramePr>
        <p:xfrm>
          <a:off x="-38100" y="1752600"/>
          <a:ext cx="9144000" cy="4280535"/>
        </p:xfrm>
        <a:graphic>
          <a:graphicData uri="http://schemas.openxmlformats.org/drawingml/2006/table">
            <a:tbl>
              <a:tblPr/>
              <a:tblGrid>
                <a:gridCol w="3074988"/>
                <a:gridCol w="2619375"/>
                <a:gridCol w="3449637"/>
              </a:tblGrid>
              <a:tr h="400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Công thức cấu tạo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Tên gốc - chức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Tên thay thế</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4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3</a:t>
                      </a:r>
                      <a:r>
                        <a:rPr kumimoji="0" lang="en-US" sz="2300" b="0" i="0" u="none" strike="noStrike" cap="none" normalizeH="0" baseline="0" smtClean="0">
                          <a:ln>
                            <a:noFill/>
                          </a:ln>
                          <a:solidFill>
                            <a:srgbClr val="003366"/>
                          </a:solidFill>
                          <a:effectLst/>
                          <a:latin typeface="Arial" charset="0"/>
                        </a:rPr>
                        <a:t>NH</a:t>
                      </a:r>
                      <a:r>
                        <a:rPr kumimoji="0" lang="en-US" sz="2300" b="0" i="0" u="none" strike="noStrike" cap="none" normalizeH="0" baseline="-25000" smtClean="0">
                          <a:ln>
                            <a:noFill/>
                          </a:ln>
                          <a:solidFill>
                            <a:srgbClr val="003366"/>
                          </a:solidFill>
                          <a:effectLst/>
                          <a:latin typeface="Arial" charset="0"/>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3</a:t>
                      </a: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2</a:t>
                      </a:r>
                      <a:r>
                        <a:rPr kumimoji="0" lang="en-US" sz="2300" b="0" i="0" u="none" strike="noStrike" cap="none" normalizeH="0" baseline="0" smtClean="0">
                          <a:ln>
                            <a:noFill/>
                          </a:ln>
                          <a:solidFill>
                            <a:srgbClr val="003366"/>
                          </a:solidFill>
                          <a:effectLst/>
                          <a:latin typeface="Arial" charset="0"/>
                        </a:rPr>
                        <a:t>NH</a:t>
                      </a:r>
                      <a:r>
                        <a:rPr kumimoji="0" lang="en-US" sz="2300" b="0" i="0" u="none" strike="noStrike" cap="none" normalizeH="0" baseline="-25000" smtClean="0">
                          <a:ln>
                            <a:noFill/>
                          </a:ln>
                          <a:solidFill>
                            <a:srgbClr val="003366"/>
                          </a:solidFill>
                          <a:effectLst/>
                          <a:latin typeface="Arial" charset="0"/>
                        </a:rPr>
                        <a:t>2</a:t>
                      </a:r>
                      <a:endParaRPr kumimoji="0" lang="en-US" sz="2300" b="0" i="0" u="none" strike="noStrike" cap="none" normalizeH="0" baseline="0" smtClean="0">
                        <a:ln>
                          <a:noFill/>
                        </a:ln>
                        <a:solidFill>
                          <a:srgbClr val="003366"/>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3</a:t>
                      </a:r>
                      <a:r>
                        <a:rPr kumimoji="0" lang="en-US" sz="2300" b="0" i="0" u="none" strike="noStrike" cap="none" normalizeH="0" baseline="0" smtClean="0">
                          <a:ln>
                            <a:noFill/>
                          </a:ln>
                          <a:solidFill>
                            <a:srgbClr val="003366"/>
                          </a:solidFill>
                          <a:effectLst/>
                          <a:latin typeface="Arial" charset="0"/>
                        </a:rPr>
                        <a:t>NHCH</a:t>
                      </a:r>
                      <a:r>
                        <a:rPr kumimoji="0" lang="en-US" sz="2300" b="0" i="0" u="none" strike="noStrike" cap="none" normalizeH="0" baseline="-25000" smtClean="0">
                          <a:ln>
                            <a:noFill/>
                          </a:ln>
                          <a:solidFill>
                            <a:srgbClr val="003366"/>
                          </a:solidFill>
                          <a:effectLst/>
                          <a:latin typeface="Arial" charset="0"/>
                        </a:rPr>
                        <a:t>3</a:t>
                      </a:r>
                      <a:endParaRPr kumimoji="0" lang="en-US" sz="2300" b="0" i="0" u="none" strike="noStrike" cap="none" normalizeH="0" baseline="0" smtClean="0">
                        <a:ln>
                          <a:noFill/>
                        </a:ln>
                        <a:solidFill>
                          <a:srgbClr val="003366"/>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3</a:t>
                      </a:r>
                      <a:r>
                        <a:rPr kumimoji="0" lang="en-US" sz="2300" b="0" i="0" u="none" strike="noStrike" cap="none" normalizeH="0" baseline="0" smtClean="0">
                          <a:ln>
                            <a:noFill/>
                          </a:ln>
                          <a:solidFill>
                            <a:srgbClr val="003366"/>
                          </a:solidFill>
                          <a:effectLst/>
                          <a:latin typeface="Arial" charset="0"/>
                        </a:rPr>
                        <a:t>NHCH</a:t>
                      </a:r>
                      <a:r>
                        <a:rPr kumimoji="0" lang="en-US" sz="2300" b="0" i="0" u="none" strike="noStrike" cap="none" normalizeH="0" baseline="-25000" smtClean="0">
                          <a:ln>
                            <a:noFill/>
                          </a:ln>
                          <a:solidFill>
                            <a:srgbClr val="003366"/>
                          </a:solidFill>
                          <a:effectLst/>
                          <a:latin typeface="Arial" charset="0"/>
                        </a:rPr>
                        <a:t>2</a:t>
                      </a: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2</a:t>
                      </a:r>
                      <a:r>
                        <a:rPr kumimoji="0" lang="en-US" sz="2300" b="0" i="0" u="none" strike="noStrike" cap="none" normalizeH="0" baseline="0" smtClean="0">
                          <a:ln>
                            <a:noFill/>
                          </a:ln>
                          <a:solidFill>
                            <a:srgbClr val="003366"/>
                          </a:solidFill>
                          <a:effectLst/>
                          <a:latin typeface="Arial" charset="0"/>
                        </a:rPr>
                        <a:t>CH</a:t>
                      </a:r>
                      <a:r>
                        <a:rPr kumimoji="0" lang="en-US" sz="2300" b="0" i="0" u="none" strike="noStrike" cap="none" normalizeH="0" baseline="-25000" smtClean="0">
                          <a:ln>
                            <a:noFill/>
                          </a:ln>
                          <a:solidFill>
                            <a:srgbClr val="003366"/>
                          </a:solidFill>
                          <a:effectLst/>
                          <a:latin typeface="Arial" charset="0"/>
                        </a:rPr>
                        <a:t>3</a:t>
                      </a:r>
                      <a:endParaRPr kumimoji="0" lang="en-US" sz="2300" b="0" i="0" u="none" strike="noStrike" cap="none" normalizeH="0" baseline="0" smtClean="0">
                        <a:ln>
                          <a:noFill/>
                        </a:ln>
                        <a:solidFill>
                          <a:srgbClr val="003366"/>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003366"/>
                          </a:solidFill>
                          <a:effectLst/>
                          <a:latin typeface="Arial" charset="0"/>
                        </a:rPr>
                        <a:t>C</a:t>
                      </a:r>
                      <a:r>
                        <a:rPr kumimoji="0" lang="en-US" sz="2300" b="0" i="0" u="none" strike="noStrike" cap="none" normalizeH="0" baseline="-25000" smtClean="0">
                          <a:ln>
                            <a:noFill/>
                          </a:ln>
                          <a:solidFill>
                            <a:srgbClr val="003366"/>
                          </a:solidFill>
                          <a:effectLst/>
                          <a:latin typeface="Arial" charset="0"/>
                        </a:rPr>
                        <a:t>6</a:t>
                      </a:r>
                      <a:r>
                        <a:rPr kumimoji="0" lang="en-US" sz="2300" b="0" i="0" u="none" strike="noStrike" cap="none" normalizeH="0" baseline="0" smtClean="0">
                          <a:ln>
                            <a:noFill/>
                          </a:ln>
                          <a:solidFill>
                            <a:srgbClr val="003366"/>
                          </a:solidFill>
                          <a:effectLst/>
                          <a:latin typeface="Arial" charset="0"/>
                        </a:rPr>
                        <a:t>H</a:t>
                      </a:r>
                      <a:r>
                        <a:rPr kumimoji="0" lang="en-US" sz="2300" b="0" i="0" u="none" strike="noStrike" cap="none" normalizeH="0" baseline="-25000" smtClean="0">
                          <a:ln>
                            <a:noFill/>
                          </a:ln>
                          <a:solidFill>
                            <a:srgbClr val="003366"/>
                          </a:solidFill>
                          <a:effectLst/>
                          <a:latin typeface="Arial" charset="0"/>
                        </a:rPr>
                        <a:t>5</a:t>
                      </a:r>
                      <a:r>
                        <a:rPr kumimoji="0" lang="en-US" sz="2300" b="0" i="0" u="none" strike="noStrike" cap="none" normalizeH="0" baseline="0" smtClean="0">
                          <a:ln>
                            <a:noFill/>
                          </a:ln>
                          <a:solidFill>
                            <a:srgbClr val="003366"/>
                          </a:solidFill>
                          <a:effectLst/>
                          <a:latin typeface="Arial" charset="0"/>
                        </a:rPr>
                        <a:t>NH</a:t>
                      </a:r>
                      <a:r>
                        <a:rPr kumimoji="0" lang="en-US" sz="2300" b="0" i="0" u="none" strike="noStrike" cap="none" normalizeH="0" baseline="-25000" smtClean="0">
                          <a:ln>
                            <a:noFill/>
                          </a:ln>
                          <a:solidFill>
                            <a:srgbClr val="003366"/>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Metyl</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Etyl</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Đimetyl</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Metylpropyl</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Phenyl</a:t>
                      </a:r>
                      <a:r>
                        <a:rPr kumimoji="0" lang="en-US" sz="2300" b="0" i="0" u="none" strike="noStrike" cap="none" normalizeH="0" baseline="0" smtClean="0">
                          <a:ln>
                            <a:noFill/>
                          </a:ln>
                          <a:solidFill>
                            <a:srgbClr val="003366"/>
                          </a:solidFill>
                          <a:effectLst/>
                          <a:latin typeface="Arial" charset="0"/>
                        </a:rPr>
                        <a:t>amin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Metan</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Etan</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N- metylmetan</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N-metylpropan-1- </a:t>
                      </a:r>
                      <a:r>
                        <a:rPr kumimoji="0" lang="en-US" sz="2300" b="0" i="0" u="none" strike="noStrike" cap="none" normalizeH="0" baseline="0" smtClean="0">
                          <a:ln>
                            <a:noFill/>
                          </a:ln>
                          <a:solidFill>
                            <a:srgbClr val="003366"/>
                          </a:solidFill>
                          <a:effectLst/>
                          <a:latin typeface="Arial" charset="0"/>
                        </a:rPr>
                        <a:t>amin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rgbClr val="990000"/>
                          </a:solidFill>
                          <a:effectLst/>
                          <a:latin typeface="Arial" charset="0"/>
                        </a:rPr>
                        <a:t>Benzen</a:t>
                      </a:r>
                      <a:r>
                        <a:rPr kumimoji="0" lang="en-US" sz="2300" b="0" i="0" u="none" strike="noStrike" cap="none" normalizeH="0" baseline="0" smtClean="0">
                          <a:ln>
                            <a:noFill/>
                          </a:ln>
                          <a:solidFill>
                            <a:srgbClr val="003366"/>
                          </a:solidFill>
                          <a:effectLst/>
                          <a:latin typeface="Arial" charset="0"/>
                        </a:rPr>
                        <a:t>amin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3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1" u="none" strike="noStrike" cap="none" normalizeH="0" baseline="0" smtClean="0">
                        <a:ln>
                          <a:noFill/>
                        </a:ln>
                        <a:solidFill>
                          <a:srgbClr val="003366"/>
                        </a:solidFill>
                        <a:effectLst/>
                        <a:latin typeface="Arial" charset="0"/>
                        <a:sym typeface="Wingdings" pitchFamily="2" charset="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rgbClr val="00336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rgbClr val="00336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0502" name="Group 26"/>
          <p:cNvGrpSpPr>
            <a:grpSpLocks/>
          </p:cNvGrpSpPr>
          <p:nvPr/>
        </p:nvGrpSpPr>
        <p:grpSpPr bwMode="auto">
          <a:xfrm rot="10800000">
            <a:off x="990600" y="482600"/>
            <a:ext cx="7843838" cy="771525"/>
            <a:chOff x="195" y="1248"/>
            <a:chExt cx="4941" cy="486"/>
          </a:xfrm>
        </p:grpSpPr>
        <p:sp>
          <p:nvSpPr>
            <p:cNvPr id="76827" name="Rectangle 27"/>
            <p:cNvSpPr>
              <a:spLocks noChangeArrowheads="1"/>
            </p:cNvSpPr>
            <p:nvPr/>
          </p:nvSpPr>
          <p:spPr bwMode="gray">
            <a:xfrm rot="3419336">
              <a:off x="194" y="1249"/>
              <a:ext cx="486" cy="494"/>
            </a:xfrm>
            <a:prstGeom prst="rect">
              <a:avLst/>
            </a:prstGeom>
            <a:gradFill rotWithShape="1">
              <a:gsLst>
                <a:gs pos="0">
                  <a:srgbClr val="E1FDA1"/>
                </a:gs>
                <a:gs pos="100000">
                  <a:srgbClr val="68754B"/>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eaVert" wrap="none" anchor="ctr"/>
            <a:lstStyle/>
            <a:p>
              <a:pPr algn="l">
                <a:defRPr/>
              </a:pPr>
              <a:endParaRPr lang="en-US" sz="1800"/>
            </a:p>
          </p:txBody>
        </p:sp>
        <p:sp>
          <p:nvSpPr>
            <p:cNvPr id="20513" name="Line 28"/>
            <p:cNvSpPr>
              <a:spLocks noChangeShapeType="1"/>
            </p:cNvSpPr>
            <p:nvPr/>
          </p:nvSpPr>
          <p:spPr bwMode="auto">
            <a:xfrm>
              <a:off x="900" y="1584"/>
              <a:ext cx="4236"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12016" name="Text Box 48"/>
          <p:cNvSpPr txBox="1">
            <a:spLocks noChangeArrowheads="1"/>
          </p:cNvSpPr>
          <p:nvPr/>
        </p:nvSpPr>
        <p:spPr bwMode="auto">
          <a:xfrm>
            <a:off x="3124200" y="5086350"/>
            <a:ext cx="2438400" cy="83099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400" b="1">
                <a:solidFill>
                  <a:srgbClr val="003366"/>
                </a:solidFill>
              </a:rPr>
              <a:t>Tên gốc </a:t>
            </a:r>
            <a:r>
              <a:rPr lang="en-US" sz="2400" b="1" smtClean="0">
                <a:solidFill>
                  <a:srgbClr val="003366"/>
                </a:solidFill>
              </a:rPr>
              <a:t>H.C+</a:t>
            </a:r>
            <a:r>
              <a:rPr lang="en-US" sz="2400" smtClean="0"/>
              <a:t> </a:t>
            </a:r>
            <a:r>
              <a:rPr lang="en-US" sz="2400" b="1">
                <a:solidFill>
                  <a:srgbClr val="003366"/>
                </a:solidFill>
              </a:rPr>
              <a:t>Amin</a:t>
            </a:r>
          </a:p>
        </p:txBody>
      </p:sp>
      <p:sp>
        <p:nvSpPr>
          <p:cNvPr id="212017" name="Text Box 49"/>
          <p:cNvSpPr txBox="1">
            <a:spLocks noChangeArrowheads="1"/>
          </p:cNvSpPr>
          <p:nvPr/>
        </p:nvSpPr>
        <p:spPr bwMode="auto">
          <a:xfrm>
            <a:off x="5791200" y="5105400"/>
            <a:ext cx="3352800" cy="81280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a:spcBef>
                <a:spcPct val="50000"/>
              </a:spcBef>
            </a:pPr>
            <a:r>
              <a:rPr lang="en-US" sz="2300" b="1">
                <a:solidFill>
                  <a:srgbClr val="003366"/>
                </a:solidFill>
              </a:rPr>
              <a:t>Tên H.C( ankan) + vị trí nhóm amin + Amin</a:t>
            </a:r>
          </a:p>
        </p:txBody>
      </p:sp>
      <p:sp>
        <p:nvSpPr>
          <p:cNvPr id="212018" name="Text Box 50"/>
          <p:cNvSpPr txBox="1">
            <a:spLocks noChangeArrowheads="1"/>
          </p:cNvSpPr>
          <p:nvPr/>
        </p:nvSpPr>
        <p:spPr bwMode="auto">
          <a:xfrm>
            <a:off x="0" y="51435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spcBef>
                <a:spcPct val="20000"/>
              </a:spcBef>
            </a:pPr>
            <a:r>
              <a:rPr lang="en-US" sz="2400" b="1" i="1">
                <a:solidFill>
                  <a:srgbClr val="003366"/>
                </a:solidFill>
                <a:sym typeface="Wingdings" pitchFamily="2" charset="2"/>
              </a:rPr>
              <a:t></a:t>
            </a:r>
            <a:r>
              <a:rPr lang="en-US" sz="2400"/>
              <a:t> </a:t>
            </a:r>
            <a:r>
              <a:rPr lang="en-US" sz="2400" b="1">
                <a:solidFill>
                  <a:srgbClr val="003366"/>
                </a:solidFill>
              </a:rPr>
              <a:t>Quy tắc gọi tên:</a:t>
            </a:r>
          </a:p>
        </p:txBody>
      </p:sp>
      <p:sp>
        <p:nvSpPr>
          <p:cNvPr id="21540" name="Rectangle 34"/>
          <p:cNvSpPr>
            <a:spLocks noChangeArrowheads="1"/>
          </p:cNvSpPr>
          <p:nvPr/>
        </p:nvSpPr>
        <p:spPr bwMode="auto">
          <a:xfrm>
            <a:off x="0" y="762000"/>
            <a:ext cx="3200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r>
              <a:rPr lang="en-US" b="1">
                <a:solidFill>
                  <a:srgbClr val="003366"/>
                </a:solidFill>
                <a:latin typeface="Times New Roman" pitchFamily="18" charset="0"/>
              </a:rPr>
              <a:t>4. DANH PHÁP</a:t>
            </a:r>
          </a:p>
        </p:txBody>
      </p:sp>
      <p:sp>
        <p:nvSpPr>
          <p:cNvPr id="21559" name="Rectangle 55"/>
          <p:cNvSpPr>
            <a:spLocks noChangeArrowheads="1"/>
          </p:cNvSpPr>
          <p:nvPr/>
        </p:nvSpPr>
        <p:spPr bwMode="auto">
          <a:xfrm>
            <a:off x="3048000" y="3124200"/>
            <a:ext cx="2438400" cy="838200"/>
          </a:xfrm>
          <a:prstGeom prst="rect">
            <a:avLst/>
          </a:prstGeom>
          <a:noFill/>
          <a:ln w="444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1560" name="Rectangle 56"/>
          <p:cNvSpPr>
            <a:spLocks noChangeArrowheads="1"/>
          </p:cNvSpPr>
          <p:nvPr/>
        </p:nvSpPr>
        <p:spPr bwMode="auto">
          <a:xfrm>
            <a:off x="5666919" y="3124200"/>
            <a:ext cx="3352800" cy="838200"/>
          </a:xfrm>
          <a:prstGeom prst="rect">
            <a:avLst/>
          </a:prstGeom>
          <a:noFill/>
          <a:ln w="444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1561" name="Rectangle 57"/>
          <p:cNvSpPr>
            <a:spLocks noChangeArrowheads="1"/>
          </p:cNvSpPr>
          <p:nvPr/>
        </p:nvSpPr>
        <p:spPr bwMode="auto">
          <a:xfrm>
            <a:off x="0" y="3124200"/>
            <a:ext cx="2971800" cy="838200"/>
          </a:xfrm>
          <a:prstGeom prst="rect">
            <a:avLst/>
          </a:prstGeom>
          <a:noFill/>
          <a:ln w="444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212020" name="AutoShape 52"/>
          <p:cNvSpPr>
            <a:spLocks noChangeArrowheads="1"/>
          </p:cNvSpPr>
          <p:nvPr/>
        </p:nvSpPr>
        <p:spPr bwMode="auto">
          <a:xfrm>
            <a:off x="599619" y="2209800"/>
            <a:ext cx="10134600" cy="3505200"/>
          </a:xfrm>
          <a:prstGeom prst="cloudCallout">
            <a:avLst>
              <a:gd name="adj1" fmla="val 59838"/>
              <a:gd name="adj2" fmla="val -110417"/>
            </a:avLst>
          </a:prstGeom>
          <a:solidFill>
            <a:schemeClr val="accent1"/>
          </a:solidFill>
          <a:ln w="9525">
            <a:solidFill>
              <a:schemeClr val="tx1"/>
            </a:solidFill>
            <a:round/>
            <a:headEnd/>
            <a:tailEnd/>
          </a:ln>
        </p:spPr>
        <p:txBody>
          <a:bodyPr/>
          <a:lstStyle/>
          <a:p>
            <a:pPr marL="342900" indent="-342900" algn="l" eaLnBrk="0" hangingPunct="0">
              <a:lnSpc>
                <a:spcPct val="90000"/>
              </a:lnSpc>
              <a:spcBef>
                <a:spcPct val="20000"/>
              </a:spcBef>
              <a:buFontTx/>
              <a:buChar char="•"/>
            </a:pPr>
            <a:r>
              <a:rPr lang="en-US"/>
              <a:t> </a:t>
            </a:r>
            <a:r>
              <a:rPr lang="en-US" sz="2300" b="1" i="1" u="sng"/>
              <a:t>Chú ý</a:t>
            </a:r>
            <a:r>
              <a:rPr lang="en-US" sz="2300" b="1" i="1"/>
              <a:t>: </a:t>
            </a:r>
            <a:r>
              <a:rPr lang="en-US" sz="2300" i="1"/>
              <a:t>Với amin bậc 2,3 khi đó cần chọn mạch chính là gốc H.C dài nhất có chứa N, các gốc còn lại coi là nhóm thế.</a:t>
            </a:r>
          </a:p>
          <a:p>
            <a:pPr marL="342900" indent="-342900" algn="l" eaLnBrk="0" hangingPunct="0">
              <a:lnSpc>
                <a:spcPct val="90000"/>
              </a:lnSpc>
              <a:spcBef>
                <a:spcPct val="20000"/>
              </a:spcBef>
              <a:buFontTx/>
              <a:buChar char="•"/>
            </a:pPr>
            <a:r>
              <a:rPr lang="en-US" sz="2300" i="1"/>
              <a:t>Nếu nhóm thế liên kết với N, khi đó đặt N-  trước tên mỗi nhóm thế( tên các nhóm thế được gọi lần lượt theo thứ tự chữ cái a,b,c..)</a:t>
            </a:r>
          </a:p>
        </p:txBody>
      </p:sp>
      <p:sp>
        <p:nvSpPr>
          <p:cNvPr id="20547" name="Text Box 67"/>
          <p:cNvSpPr txBox="1">
            <a:spLocks noChangeArrowheads="1"/>
          </p:cNvSpPr>
          <p:nvPr/>
        </p:nvSpPr>
        <p:spPr bwMode="auto">
          <a:xfrm>
            <a:off x="1600200" y="6191249"/>
            <a:ext cx="5867400" cy="466725"/>
          </a:xfrm>
          <a:prstGeom prst="rect">
            <a:avLst/>
          </a:prstGeom>
          <a:noFill/>
          <a:ln w="9525">
            <a:solidFill>
              <a:srgbClr val="33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3366"/>
                </a:solidFill>
              </a:rPr>
              <a:t>C</a:t>
            </a:r>
            <a:r>
              <a:rPr lang="en-US" b="1" baseline="-25000">
                <a:solidFill>
                  <a:srgbClr val="003366"/>
                </a:solidFill>
              </a:rPr>
              <a:t>6</a:t>
            </a:r>
            <a:r>
              <a:rPr lang="en-US" b="1">
                <a:solidFill>
                  <a:srgbClr val="003366"/>
                </a:solidFill>
              </a:rPr>
              <a:t>H</a:t>
            </a:r>
            <a:r>
              <a:rPr lang="en-US" b="1" baseline="-25000">
                <a:solidFill>
                  <a:srgbClr val="003366"/>
                </a:solidFill>
              </a:rPr>
              <a:t>5</a:t>
            </a:r>
            <a:r>
              <a:rPr lang="en-US" b="1">
                <a:solidFill>
                  <a:srgbClr val="003366"/>
                </a:solidFill>
              </a:rPr>
              <a:t>NH</a:t>
            </a:r>
            <a:r>
              <a:rPr lang="en-US" b="1" baseline="-25000">
                <a:solidFill>
                  <a:srgbClr val="003366"/>
                </a:solidFill>
              </a:rPr>
              <a:t>2</a:t>
            </a:r>
            <a:r>
              <a:rPr lang="en-US" b="1">
                <a:solidFill>
                  <a:srgbClr val="003366"/>
                </a:solidFill>
              </a:rPr>
              <a:t> tên thường gọi: Anilin</a:t>
            </a:r>
          </a:p>
        </p:txBody>
      </p:sp>
      <p:sp>
        <p:nvSpPr>
          <p:cNvPr id="18" name="TextBox 17"/>
          <p:cNvSpPr txBox="1"/>
          <p:nvPr/>
        </p:nvSpPr>
        <p:spPr>
          <a:xfrm>
            <a:off x="0" y="295055"/>
            <a:ext cx="7364517" cy="523220"/>
          </a:xfrm>
          <a:prstGeom prst="rect">
            <a:avLst/>
          </a:prstGeom>
          <a:noFill/>
        </p:spPr>
        <p:txBody>
          <a:bodyPr wrap="none" rtlCol="0">
            <a:spAutoFit/>
          </a:bodyPr>
          <a:lstStyle/>
          <a:p>
            <a:r>
              <a:rPr lang="en-US" sz="2800" b="1" u="sng" smtClean="0">
                <a:solidFill>
                  <a:srgbClr val="FF0000"/>
                </a:solidFill>
              </a:rPr>
              <a:t>I. KHÁI NIỆM, PHÂN LOẠI VÀ DANH PHÁP</a:t>
            </a:r>
            <a:endParaRPr lang="en-US" sz="2800" b="1" u="sng">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1973"/>
                                        </p:tgtEl>
                                        <p:attrNameLst>
                                          <p:attrName>style.visibility</p:attrName>
                                        </p:attrNameLst>
                                      </p:cBhvr>
                                      <p:to>
                                        <p:strVal val="visible"/>
                                      </p:to>
                                    </p:set>
                                    <p:animEffect transition="in" filter="box(out)">
                                      <p:cBhvr>
                                        <p:cTn id="7" dur="1000"/>
                                        <p:tgtEl>
                                          <p:spTgt spid="211973"/>
                                        </p:tgtEl>
                                      </p:cBhvr>
                                    </p:animEffect>
                                  </p:childTnLst>
                                </p:cTn>
                              </p:par>
                            </p:childTnLst>
                          </p:cTn>
                        </p:par>
                        <p:par>
                          <p:cTn id="8" fill="hold" nodeType="afterGroup">
                            <p:stCondLst>
                              <p:cond delay="1000"/>
                            </p:stCondLst>
                            <p:childTnLst>
                              <p:par>
                                <p:cTn id="9" presetID="4" presetClass="entr" presetSubtype="32" fill="hold" nodeType="afterEffect">
                                  <p:stCondLst>
                                    <p:cond delay="1000"/>
                                  </p:stCondLst>
                                  <p:childTnLst>
                                    <p:set>
                                      <p:cBhvr>
                                        <p:cTn id="10" dur="1" fill="hold">
                                          <p:stCondLst>
                                            <p:cond delay="0"/>
                                          </p:stCondLst>
                                        </p:cTn>
                                        <p:tgtEl>
                                          <p:spTgt spid="20548"/>
                                        </p:tgtEl>
                                        <p:attrNameLst>
                                          <p:attrName>style.visibility</p:attrName>
                                        </p:attrNameLst>
                                      </p:cBhvr>
                                      <p:to>
                                        <p:strVal val="visible"/>
                                      </p:to>
                                    </p:set>
                                    <p:animEffect transition="in" filter="box(out)">
                                      <p:cBhvr>
                                        <p:cTn id="11" dur="1000"/>
                                        <p:tgtEl>
                                          <p:spTgt spid="20548"/>
                                        </p:tgtEl>
                                      </p:cBhvr>
                                    </p:animEffect>
                                  </p:childTnLst>
                                </p:cTn>
                              </p:par>
                            </p:childTnLst>
                          </p:cTn>
                        </p:par>
                        <p:par>
                          <p:cTn id="12" fill="hold" nodeType="afterGroup">
                            <p:stCondLst>
                              <p:cond delay="3000"/>
                            </p:stCondLst>
                            <p:childTnLst>
                              <p:par>
                                <p:cTn id="13" presetID="5" presetClass="entr" presetSubtype="10" fill="hold" grpId="0" nodeType="afterEffect">
                                  <p:stCondLst>
                                    <p:cond delay="0"/>
                                  </p:stCondLst>
                                  <p:childTnLst>
                                    <p:set>
                                      <p:cBhvr>
                                        <p:cTn id="14" dur="1" fill="hold">
                                          <p:stCondLst>
                                            <p:cond delay="0"/>
                                          </p:stCondLst>
                                        </p:cTn>
                                        <p:tgtEl>
                                          <p:spTgt spid="212018"/>
                                        </p:tgtEl>
                                        <p:attrNameLst>
                                          <p:attrName>style.visibility</p:attrName>
                                        </p:attrNameLst>
                                      </p:cBhvr>
                                      <p:to>
                                        <p:strVal val="visible"/>
                                      </p:to>
                                    </p:set>
                                    <p:animEffect transition="in" filter="checkerboard(across)">
                                      <p:cBhvr>
                                        <p:cTn id="15" dur="1000"/>
                                        <p:tgtEl>
                                          <p:spTgt spid="212018"/>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12016"/>
                                        </p:tgtEl>
                                        <p:attrNameLst>
                                          <p:attrName>style.visibility</p:attrName>
                                        </p:attrNameLst>
                                      </p:cBhvr>
                                      <p:to>
                                        <p:strVal val="visible"/>
                                      </p:to>
                                    </p:set>
                                    <p:animEffect transition="in" filter="checkerboard(across)">
                                      <p:cBhvr>
                                        <p:cTn id="20" dur="1000"/>
                                        <p:tgtEl>
                                          <p:spTgt spid="212016"/>
                                        </p:tgtEl>
                                      </p:cBhvr>
                                    </p:animEffect>
                                  </p:childTnLst>
                                </p:cTn>
                              </p:par>
                            </p:childTnLst>
                          </p:cTn>
                        </p:par>
                        <p:par>
                          <p:cTn id="21" fill="hold" nodeType="afterGroup">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212017"/>
                                        </p:tgtEl>
                                        <p:attrNameLst>
                                          <p:attrName>style.visibility</p:attrName>
                                        </p:attrNameLst>
                                      </p:cBhvr>
                                      <p:to>
                                        <p:strVal val="visible"/>
                                      </p:to>
                                    </p:set>
                                    <p:animEffect transition="in" filter="checkerboard(across)">
                                      <p:cBhvr>
                                        <p:cTn id="24" dur="1000"/>
                                        <p:tgtEl>
                                          <p:spTgt spid="21201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21561"/>
                                        </p:tgtEl>
                                        <p:attrNameLst>
                                          <p:attrName>style.visibility</p:attrName>
                                        </p:attrNameLst>
                                      </p:cBhvr>
                                      <p:to>
                                        <p:strVal val="visible"/>
                                      </p:to>
                                    </p:set>
                                    <p:animEffect transition="in" filter="diamond(in)">
                                      <p:cBhvr>
                                        <p:cTn id="29" dur="2000"/>
                                        <p:tgtEl>
                                          <p:spTgt spid="21561"/>
                                        </p:tgtEl>
                                      </p:cBhvr>
                                    </p:animEffect>
                                  </p:childTnLst>
                                </p:cTn>
                              </p:par>
                            </p:childTnLst>
                          </p:cTn>
                        </p:par>
                        <p:par>
                          <p:cTn id="30" fill="hold">
                            <p:stCondLst>
                              <p:cond delay="2000"/>
                            </p:stCondLst>
                            <p:childTnLst>
                              <p:par>
                                <p:cTn id="31" presetID="8" presetClass="entr" presetSubtype="16" fill="hold" grpId="0" nodeType="afterEffect">
                                  <p:stCondLst>
                                    <p:cond delay="0"/>
                                  </p:stCondLst>
                                  <p:childTnLst>
                                    <p:set>
                                      <p:cBhvr>
                                        <p:cTn id="32" dur="1" fill="hold">
                                          <p:stCondLst>
                                            <p:cond delay="0"/>
                                          </p:stCondLst>
                                        </p:cTn>
                                        <p:tgtEl>
                                          <p:spTgt spid="21559"/>
                                        </p:tgtEl>
                                        <p:attrNameLst>
                                          <p:attrName>style.visibility</p:attrName>
                                        </p:attrNameLst>
                                      </p:cBhvr>
                                      <p:to>
                                        <p:strVal val="visible"/>
                                      </p:to>
                                    </p:set>
                                    <p:animEffect transition="in" filter="diamond(in)">
                                      <p:cBhvr>
                                        <p:cTn id="33" dur="1000"/>
                                        <p:tgtEl>
                                          <p:spTgt spid="21559"/>
                                        </p:tgtEl>
                                      </p:cBhvr>
                                    </p:animEffect>
                                  </p:childTnLst>
                                </p:cTn>
                              </p:par>
                            </p:childTnLst>
                          </p:cTn>
                        </p:par>
                        <p:par>
                          <p:cTn id="34" fill="hold" nodeType="afterGroup">
                            <p:stCondLst>
                              <p:cond delay="3000"/>
                            </p:stCondLst>
                            <p:childTnLst>
                              <p:par>
                                <p:cTn id="35" presetID="8" presetClass="entr" presetSubtype="16" fill="hold" grpId="0" nodeType="afterEffect">
                                  <p:stCondLst>
                                    <p:cond delay="1000"/>
                                  </p:stCondLst>
                                  <p:childTnLst>
                                    <p:set>
                                      <p:cBhvr>
                                        <p:cTn id="36" dur="1" fill="hold">
                                          <p:stCondLst>
                                            <p:cond delay="0"/>
                                          </p:stCondLst>
                                        </p:cTn>
                                        <p:tgtEl>
                                          <p:spTgt spid="21560"/>
                                        </p:tgtEl>
                                        <p:attrNameLst>
                                          <p:attrName>style.visibility</p:attrName>
                                        </p:attrNameLst>
                                      </p:cBhvr>
                                      <p:to>
                                        <p:strVal val="visible"/>
                                      </p:to>
                                    </p:set>
                                    <p:animEffect transition="in" filter="diamond(in)">
                                      <p:cBhvr>
                                        <p:cTn id="37" dur="1000"/>
                                        <p:tgtEl>
                                          <p:spTgt spid="21560"/>
                                        </p:tgtEl>
                                      </p:cBhvr>
                                    </p:animEffect>
                                  </p:childTnLst>
                                </p:cTn>
                              </p:par>
                            </p:childTnLst>
                          </p:cTn>
                        </p:par>
                      </p:childTnLst>
                    </p:cTn>
                  </p:par>
                  <p:par>
                    <p:cTn id="38" fill="hold">
                      <p:stCondLst>
                        <p:cond delay="indefinite"/>
                      </p:stCondLst>
                      <p:childTnLst>
                        <p:par>
                          <p:cTn id="39" fill="hold" nodeType="after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12020"/>
                                        </p:tgtEl>
                                        <p:attrNameLst>
                                          <p:attrName>style.visibility</p:attrName>
                                        </p:attrNameLst>
                                      </p:cBhvr>
                                      <p:to>
                                        <p:strVal val="visible"/>
                                      </p:to>
                                    </p:set>
                                    <p:animEffect transition="in" filter="checkerboard(across)">
                                      <p:cBhvr>
                                        <p:cTn id="42" dur="1000"/>
                                        <p:tgtEl>
                                          <p:spTgt spid="212020"/>
                                        </p:tgtEl>
                                      </p:cBhvr>
                                    </p:animEffect>
                                  </p:childTnLst>
                                </p:cTn>
                              </p:par>
                            </p:childTnLst>
                          </p:cTn>
                        </p:par>
                        <p:par>
                          <p:cTn id="43" fill="hold" nodeType="afterGroup">
                            <p:stCondLst>
                              <p:cond delay="1000"/>
                            </p:stCondLst>
                            <p:childTnLst>
                              <p:par>
                                <p:cTn id="44" presetID="4" presetClass="exit" presetSubtype="16" fill="hold" grpId="1" nodeType="afterEffect">
                                  <p:stCondLst>
                                    <p:cond delay="23000"/>
                                  </p:stCondLst>
                                  <p:childTnLst>
                                    <p:animEffect transition="out" filter="box(in)">
                                      <p:cBhvr>
                                        <p:cTn id="45" dur="1000"/>
                                        <p:tgtEl>
                                          <p:spTgt spid="212020"/>
                                        </p:tgtEl>
                                      </p:cBhvr>
                                    </p:animEffect>
                                    <p:set>
                                      <p:cBhvr>
                                        <p:cTn id="46" dur="1" fill="hold">
                                          <p:stCondLst>
                                            <p:cond delay="999"/>
                                          </p:stCondLst>
                                        </p:cTn>
                                        <p:tgtEl>
                                          <p:spTgt spid="212020"/>
                                        </p:tgtEl>
                                        <p:attrNameLst>
                                          <p:attrName>style.visibility</p:attrName>
                                        </p:attrNameLst>
                                      </p:cBhvr>
                                      <p:to>
                                        <p:strVal val="hidden"/>
                                      </p:to>
                                    </p:set>
                                  </p:childTnLst>
                                </p:cTn>
                              </p:par>
                            </p:childTnLst>
                          </p:cTn>
                        </p:par>
                      </p:childTnLst>
                    </p:cTn>
                  </p:par>
                  <p:par>
                    <p:cTn id="47" fill="hold">
                      <p:stCondLst>
                        <p:cond delay="indefinite"/>
                      </p:stCondLst>
                      <p:childTnLst>
                        <p:par>
                          <p:cTn id="48" fill="hold" nodeType="after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20547"/>
                                        </p:tgtEl>
                                        <p:attrNameLst>
                                          <p:attrName>style.visibility</p:attrName>
                                        </p:attrNameLst>
                                      </p:cBhvr>
                                      <p:to>
                                        <p:strVal val="visible"/>
                                      </p:to>
                                    </p:set>
                                    <p:animEffect transition="in" filter="checkerboard(across)">
                                      <p:cBhvr>
                                        <p:cTn id="51" dur="1000"/>
                                        <p:tgtEl>
                                          <p:spTgt spid="20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p:bldP spid="212016" grpId="0" animBg="1"/>
      <p:bldP spid="212017" grpId="0" animBg="1"/>
      <p:bldP spid="212018" grpId="0"/>
      <p:bldP spid="21559" grpId="0" animBg="1"/>
      <p:bldP spid="21560" grpId="0" animBg="1"/>
      <p:bldP spid="21561" grpId="0" animBg="1"/>
      <p:bldP spid="212020" grpId="0" animBg="1"/>
      <p:bldP spid="212020" grpId="1" animBg="1"/>
      <p:bldP spid="205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19905PHOTO" val="/9j/4AAQSkZJRgABAQAAAQABAAD/2wBDAAMCAgMCAgMDAwMEAwMEBQgFBQQEBQoHBwYIDAoMDAsKCwsNDhIQDQ4RDgsLEBYQERMUFRUVDA8XGBYUGBIUFRT/2wBDAQMEBAUEBQkFBQkUDQsNFBQUFBQUFBQUFBQUFBQUFBQUFBQUFBQUFBQUFBQUFBQUFBQUFBQUFBQUFBQUFBQUFBT/wAARCAPA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2771/hpm/5v8AYof/AIClN+bcn3a6eY+V5S0nzr95fkqvebXi+6vzNVhNu7+Gs+/f5v8A0Kuav8J00PiM+ZF2bV2/J/HRptt52pRfe+9vp8z/ACbat+HkZ7jdtbYv8deedx06f3v/AEOrcL/LVSHdvq2m3b/u0GRFqvz6Rdr/ALNefpt/urXpDp9pili/56rsrze5ha2lZW2/L8lBtzDHsJbm43QSsn8DVYTTbx3+W8/8drV0TSrm/SVraNnRfkat6Hw9d7P+POVKw9nI6Y14nJJpuoJLuW5Xf/u1YSz1Xd/rYH/4DXVf2DeJ/wAsJf8Avmn/ANlSonzK3/fNHLMv28DmfseqoiKvkP8A8B2U/wD4nW5P9Dtn/wBxtldXbWCv8rSrD/H8/wAlO2RI23zV/wC+qvlkHtYnNJNqqP8ANpkT/wDbX/Oypkv75H+bSm2f9da6ryfl/hepYYV3/wANHKRzROVS/nRv3ulS/wDfW+vQfhJ4ZufiH4kisLbT57bZ889xKvyRL/eqhDbb5fmr6C/ZfTy77xGuzZuit/4f9+uukEXze6ez+GfDVl4S0e303To/Kt4l7/fZv7zVr0+iuk6RD1FfPP7Wtvv0rQ59vSaVK+hu4rw79qm283wdpsi/8srnP/jtXT+I5MX/AAz48uU+Z/lqH5t1W7ndveqX8H8VQeEM/wDQKY9PplZGpreEv+Ro0pv+m6V7bF/DXhWiOya5pjf3bpP/AEOveE+6n8dddA8/EEu+pUqLYyfxU/ZXUeeWEf5Kd9yoofuU/wCalykku/56f8u6q6f7rU7fRygTLu//AG6P++aZT0emRyjt/wAlCUJT9n+dtWQD/fqVPkqvUyUASp87U9KhTbUyVRMiXf8AJT0mWmfw7qEq4i+0d/8AC1s6rc/9cf8A2avTq8x+FrZ1af8A64f+zV6dXn1vjPt8q/3YKfRRXOeuMop9FADQOBWTrsunNa/Y9SeFYrr90sU7bfNrY6V5l8a7M3nhSVLy0+3aGeL5EX99Av8Az3i/3K1px5pHNiJctKUjxHxB8SLn4cePda8F+I4313wdKqMpuvmeKKXZt+b/AGfn/wC+a87+OsFt4FudGs/C13HLYXkM1xBdK2/5G/dbd/8As/NXE+OX1DSry30+5vFvNPX97a6ttZ/tETp8n/Afuf7lcleeIbzUtGt9IgVpvscvnK7r8+9k2bP9z/Yr6GlS5D8zr15T9yXwntfhPx9pfw+XTNN8Mt9tngjdb69X5Zbx02PtRv8AllEz79z/AN1Pv16z+zbrs2reMtZuNQ1CfWNSuSQgt23W6RJ96Vm/2mYov+41fIum6r9p0S08OWMUdn5TedPfP9+6uH/jd/7ib/uf7FfaPwYls7fwdoui+Cbe5W5nihuL/WNQt13iD++38O99vyxf3H31jiv4Z3ZVzTxP+E+hKKI02Jt3b9tPr58/Rxj/AHq4vxX48TwtqNnBPYXdwbqTZB9ki3+Y2z7tdTd3P2RCVXzZOvlbsM3+7XE+NtUgsZdBnLyP59+1lE4+9C8quu//AID81bU480jzsZU5Y+7I7qzmeeCNpVVJdvzorbtrVPXP6Rd2llHBBGPs9vu8qN5W+ad//Zv96ujqJbnXSlzwCmU+ioNhlPoooAZRT6KACmU/5qiTduagB1PoooAZTXhVv4alooArC2KD5WkT/gW6l2Sonyy72/21qxRQBWJnUf8ALN/+BbaN8/8AzwX/AL6qaq9zf21mv72VU/4FQQPSaQfegb/vrdR9p/6YSf8AfNctqXxL0uw3eW7TFa4jW/i/qE3y2MUcKN953rojRnMZ6tJrVlDdC2lnSG4ZN6xSts+Ws3UfHGm2C5WT7R/uNXhd54hvL+6+03M8jv8A71Ztzrf8Pn/xf3t9dMcNH7ZXvHqWsfFqfytttAsO77v8dcPrHi/UtY3rPeT7G++iNsSua+0y3LIsUUuzd/uf/t1LDC/yebKqPt+ZE+et4wjD4S+UsPc/Jull2Iv999lP+2W1sv3l/wC+9lVJoVfZ975P7jVEiQQ/dVXfdv8A7/z1ZRYfVfOSXbufa2xvl2VUd53Z9rKifwv9+nu+/wC838X/AHzR823+GqLPmx0dN/8As0xNrtT5v7tNT73+7Xjnx5PD8/8Adqlc7XnZt3z1bT5Iv9ys/wA5naueudtAim+Rvu/w/wAFaXh5P3Urf7VZs251rX0T5LVN26uI6DYhRXT7zVYT7v8Au1Xhddv8VW0f5KALEP3/AOGuC15Fh1m7X/pr/dr0CHb/ALVcV4tTZrcv+3sdf++K0iLlOq+E3759Qi+X5dj16akOyvLfhE//ABOdQib+KBH/APH/AP7OvWoU+WuyMTxsR/EHw2yv/dqxDZxbvuLRCny1dRPnrX3TklOZF/Yls/3olf8A4DTP+EVsZm/1EX/fNa0KN8n/AMVVqFPl/v1pyRI9rM5p/A2mO3zQL/3zUT/DrT/4Yv8Avh663ZVhEo9lGQvrNU4pPhjA7/62T5v9qvfvgt4PtPC/hVTCGe5u2aSeZ33MdrkLXn0NevfDt9/hyIf3ZGWiVOMInrZbXqTqckzp6KKK5j6YfXkn7TFt9p+Gzt/zyuonr1uvNv2gLf7T8LtWH9zY/wD49V0/iObEfwpHw3effqi/yN/F/wB9Vev/APWv8q1RdPm3VEviPCiRfcf+Gmb9lPf5KZs+esjb7RNYO6alabfvpOn/AKHX0AiNvr5/hfZLF93/AFqV9BQ/3vmruofCcGLJk/4DTk+5/DTf++acn363PLHomxvu1L8u2ov46loAbsp1Gz56P46ByD+On/x0U9KsQfwU7+Cim/c+9QSSp9+j+CjZ8/8ADR/HQQWE/wCA0/8AjpifP/dp/wDv1RA7+ChN26m/wVKlXEk2tC8UweDZ31C7/wCPf5IZX/ubn/8A2K9O8M+NbLxPJcRwLJFPA2ySKZNrj/P/ALNXz/4883/hBdYaLy98UW/982xPv1Q+FXi5tGkl1WDVVuNKFw1vJZXsG+4ii+T52dfvf/YrVzoRqw5vtHfhMfUw9Xk+yfWlKWwa43TPiJpeq6Za3NnI1xLOzwxwFdr+amdyMv8AD92ud1b4si3szOGt1dfKfyLeX7RNLuP3Nvybfuturyo0akj62pj6EY83Mep0VnaJqf8AaunQXPy/vV3rsb71aI6VjblO6nKM488R2K83+LniqTwzol21ztttLubeWJtQX71rLtOwsv8AEtejV4h8afDs3jvRdbsNLuGu5Y9kTQI+2W0l4+df+me1/mSujDxj7TU4cfKUaPunyZc6Pea9f/2DFPaWet6Rv22Ms6pb3SSujp9nl/j373fZ/v1554s+0+E9WfT760azvYJ/38W3+Nf/AEOvXfiF4e8LX7yxX08miXulyxW8EX3reVUT53ib+5vT7j/33rxjxUl1NokWr3MrTOl46Rb/AJ9/yf3/AP2SvpY++fm9ePvcpDYXKzXFxLF+5ilbYsP33/z/ALdfe/wY1K98aeF9I/sbTZfBnhu0ZnuXMivLef7r/wDAfmaviX4Q2uiX/j21bxSskegQI9xPb7tvm7fn2P8A7D/3K+vPA3jf/hfHim2QXSaH4B0yVIYdNBWJtSu0+byv9pE+T5B/s1wYw9vKoxhVPpxHV03Kd6t92ikjRUVVVdir92lrwT75HJfEGDz9EkkjaRL6APNbNEvz71X+Gvnu0+KU2t63ojav5dxYabM+tz3ibV3Mto/7rZ/eR32V7z8WpL+HwRqEumrm7g2yq/8AEnzfeX/drwD4q6rY+IPh9Z30Omm01P8AtCH+1IoV2FleJ3+X+9v2J/31XrYTlcdT5DNOeFbnieqfBTVrjxdFPr14WfULqTzZhIP3VmjJ8lvF/wABVGf/AH69jr56+F+p3ejW1pos9tI+qWM3z6Xbtt3Ty/vWllb+GKJXVK+hV+7833q4cRHlqHsZZLnoj6ZT6ZXOeuFPplPoAZRRRQA+mU+mUAFPqJ5khT5mVP8AgVYl/wCM9Nsd379ZXX+7VxjKQG7Q52JXmWsfFmXYy2Maxf7b/NXE6l4pvtRTdd30jJ/vVrHDSfxAeyar470PRgRPqEbSf88ovnf/AMdrlr/4xQK2y0sZf9+4+T/x2vJbnWPJ/dLtTfWe9/LMu5Yt/wDvts/z/uV0+wjHcvlO91f4lavqO5FnW2T/AGV21y95rEsz+ZPPJM/+21ZSee6fvZV/4AtQ7Ikbd9/5vvvXVHkgXylibUmm/vf8Aqv50+/90qp83zb/AJ32Ub97U9E/3dn+9RzByjHtlm/1rM//AAKpoYYkT+Gj5tv7rb/vvR/B9/8A4HQUSvM2z+4lMd1Rf4ai3s6f3E/v0JCzt+6Vt/8Af/z9yjmIB92z5vk/uJQkLOv9xK3dN8Jahfu/kWc9y6fe2LXW2Hwd1e7/ANfLDYJt/ibe9R7WECeY84+WFNqrv/3Kd9jleVPN+T+7D/G9e5aV8HdGsEVp5J7uXb8z7ttdVpPhnStFCfYrGCFl/j2bm/76rmliY/YI5j80Zk+b/fqF0+epn+6+1qhR/wC7XNzHzESZ32WtZ+/50Vvv1YudvlIv3KqInz/w1wVJe8ehH4RZvuuvzVPbXM6RRLUU3yN92tLSrPzrWKVf465pHREEvJd33W+X/aq9DqU/8MDVdttKX+6tatnoiIqf7P8As0RjIjmiZtncyu3+oasTxtZyw39rLJEyebF8v+1Xquj6JEjbtq/981zvxssFhg0Kfb8n72H/ANArp9mc3t/e5DnPhRNs8X7f+esDp/n/AL4r22FPlrwj4dTeT4y0z/pqzp/45XvsKV2Uzzcb8RYT7lWofufxVFClWIU/u1qeYWIU+WrUP3KgT7lWofkroM+YeifN8tSp9/8AiptOT7n8NX7pnIsJXqvw3ffosq/3Z3rypPv16T8M5QLS8i/uyr/6D/8AY1hU+E9XK5fvzuqKZRXGfZjx0riPjBD53w219Nv/ACw3f+PV246VznxAh+0+Cdcj/v2cv/oFXH4jGt/Dkfn1qX+tf71Zj/Ita2pfJK9Zk33KiR4MSLZv+WmP9/8Aip6bkXbTPuPWMfiNBm//AMc+evoawfzoIm/vLvr55fbsevftEf8A4l1pu+/5Sf8AoFdlA4MWaSU9Pv0zfsWnp8jV1HnD0p1FD0ED0p6bv9qmbP8AdpiUACffp6PtplPT73+9QSSo/wDvUb/96j+D+GjZVgG/e1TJ/wACpn8FSp/BQA/+LbT/ALlMSno7vVEB/BUqffo/joT79WRIZqVtbXOmzQXy77R/9bvXftT+/wD8A+/s/wBivDbC5ufB/hq4uWuZHfXrVLiKXT59iK6P88Uqf7m/5/n+/Xu82lf8JDYXGmeetn9qidGl3bPKT/KVU0jwvYa/omqzy6IkoikiK2llLuinb+NU/wB7YldlOVohyc55l4E+L+s+E4oVvJWuYrzfcf2VK/z7JU3pKkrJ8mzdXG3niRrlrhp2tnd23tcW7b/NTZ9/zf467e70rS9H8ZPbWSXs1lpyul8mrSxOmxE+aKJ/9j5Pm/uv9yuF8SeD77QdRuNKWC2S4gg/0z7I3yMkqf8As6b61ioHJWcox9l/KfW/7PXiNdX8IRwp5aW8SqLb9wYpWTH8XZv4vu17Bwor4/8Agp4zvfDGg6dbXYgu7e2vvJtppX3XFnby/wBxf4ov/sq9+0X4zeGtYuntvtbRSrG0recuzhf/ANl/++Grx8Th5c3NE+xy7MaXso0qsj0Ovn/436prHhPxJb+I9J014rqxi/e3CT/JeRN/yylT/ZfZ89e46dq9nrdolzZzrcwP910+ZTXO/EvUbXRPCk+oXOk/2xb2brLJAFHyqvO//gNc9N8stT08Wva0eaEj4p+P/wARoPiBp2kXcWmnR9SV5ftMflf67ds2Sj+/9x13/wCzXjnhvR28T6ponhz7S1tFeanEm+X54ot3yO+yvZ/jL4MuNN8WQweG4P8AhIdA1SKX7DFC3m7f78Sf7m9Nmz+B684sEXStU8OLBeNomoRanvbVrhf9R8nyff8AubHT7myvbjy8vunwkoynV5pHoPxYX4e/Di0vfCuiW9z4g8QyxrDPqt3L8kTfxbV/v12P7L2jad4Utp/HviJ/IH/HppVrt3O7t96VF/i/uL/wOuU0X9mvxJ411d72XT/selea00t7qE//AB9P/f3fxI/+x/frsF+Jnhz4ZeJYbtjH4z8QQQJaW32dfs9lYRL8iJEnz/N8vzv/ALaVlKMZQ5Udn8KvGrL3T638MXmqX9h9p1S2Wwef5ktFO5oVx/G396tyvDvgtc+JPiXqH/CdeIpXs9NG5NI0qFmWLZ/HM/8Af/2a9xrw5fEfc4eXPTMHxRqsmiaeLwQfa7WJs3MaLubyv7y/7tfOHxvjh8NeIPBc2hTRvFPL5tjsXeivu+T/AHvv/J/uV2Xx38W6t4U8X6bcaHqC2k620s09vL80V1s2fKy/7u+vEfH3xRhGreD/ABLptjDCktjcTJbxLvigvfnid0/3PlavTw1OUffPlszxMJc0JfZPePDGm2ui/EhbTR5FXRdEtJX1zUJX+a4upfnTzX/jZfv/AOzvr2q2uY7y0ingcSxSLuVh/EtfFHwVtL7xPZR33iDUpLf4feH5Xmlhd9iXtx99t/8Az1+d1+//ALlfX3gvxbaeOPDtprGnxzJZXW4x+eux2X+9iuTERkj1MrrwnD3To6KKZXIe6PoqhearaWHyzTKj/wBz7zVzV98R7KNmSCOV9v8AG67UrWNOUiOY7TJqpealbWCbrmeOFP8AbbbXl+o/EG7lnbdP5Nv/AHFXbXP3+vNeJ8yxQp9/e/zzf9911RwkvtE8x6bqXxF0yz/1fmXL/wAOxa5i/wDiXdzK/lL5P+//AA15/Nr0XzrBFJcy/wC7sT/vv+Osma8ublf3sqw/7EPz/wDj9dEaVKJrynV6x4wneJ5ZbmSaucvNYaZv4pv+A1V+0JUL3nnN/sf7tacxcaY+a5ldt3y/7/36imTzt/n7n/2Hamb23fLQ/wBz/wCxqCh/yp/d/wA/+h0zf/vPTN/9/wD74o8lnf5l+T/doAN7P/n/ADvoRGd/4t/+f++KmhsJ7mXZBBPeS/8APK3id3f/AOJrqbL4W+KdQkiC2Mdpbj7/ANqk21HNAfMcnv2fdXfQkMszfdaZk/2fkSvW9I+BpCq2qann5fmitI9vzf7zV2mm/Dfw/paHy7FZvl/5eG3VjKvEjmPALPRL7Um2wQT3Mv8AchXfXVaV8Htdvzunjitl/wCnhv8A4j71e8QW0UKbYo1iT+6i7afWMq8iDzOw+CNpD/x+X8sv+zAuyut03wPoWk/8e2mQ7v78q7z/AOPVv0+sJTkAfwUUyipAfRRTKAPyyudYghg89o/u1y+q/EXTNEuEXUFktn2713ruqxrFzvtUX++1ea/EuFdV8X3Fsv8Ay62L7v4/n2V6X1aMo858V7eUavKexWd4t/apOrb4pV3r/uU/Zvauc+G95/aXgXw/csy75bOL/vuut02zl1K6SJdybq+fn8R76Kr7nT5vkrqvDcPnadE3/fNZXiSwi0278iL7nlb6zLDxtZ6PE8DXio0TfMn3tlLm5DSMZT+A9QtrNdv+9W3Z2y15FD8WrOFflvl+f/Zq6nxmgh2f6Yv9z/VVca9Mylhqsj3CwRUrl/jfbLN4V0+f/nlebP8AvtH/APiK4SH45L/yyuf/ACBW3rfiqLxV8L9QnublvtCX1v5Fo8W35Pn3vv8A+B/craNSMzm+rVIS55nD+E7n7N4l0pv+nlK+kLZN9fMVm/k3lvL/AHJUf/x+vqCHc/3fuVvT+E4saWoUq2n+61RQpsWrSVueSPSrCVEn3KlSugyHpu3/AMVS7KYn3/4qmT7lAEqffr0H4ZHMl+P7yRN/6FXnyJ89dv8ADV/+JrdL/wBMP/ZqmfwHoZf/ALzE9Goop9cJ9wIO1ZPieH7T4d1SL+9bSr/45WsO1VNQTfZzr/ejaiPxGdT4JH50awn71/8A4qsp/v8A8NbuvJsvJf8AerCm+98tEjwI/CRf99Ux/np/3Hpn8dZGoTfd+7Xuvht1fSNP/wCuCf8AoFeFfx17V4J/5FfStu7/AFH8bbq66Bw4n4To6fv+eq6bqfsbZ81dR5ZY306ok+5UuygAp/36Zs+SjZsoIDfQlGz5dtFAEyP8lG+mbPno2f8AAKALG5aej1Xp3zbUarAto/yU9Kr7mqX+Oq5jKRKfvpT/APvmok3U7f8AJVgVfEib/CuuxbvJ82xlTfu+78leUaR8Xdc8BeGPDOk6SbOQtE4SZdzxIiuyr/H823cz16pr3z+H9YXcv/Hjcf8AoFfL+vXLaVo3hLyG+2IumO6ujfI3+kPv/wDQ/wDxyuyh75zVZTh70Trf+FiSa94b0rRLZ5baWC5lln+1/enln/3f9/5f9+qT+Fby/vNTtrPULbytGgle8vnlZIfNT+Df/G/3/wDviuM8M+Pr7w1rUGraXLG8tnJi2uLiNW2ts2fdatt/ia3/AAiuu6fLpttNdapPLcNqCNslWV9+/b/CkWxvuV0T5oGFL2c3751vjfTr7wDpngjUoE+zWmsaPaXFz+63/P8Aff8A9ARv+BVsWHhzU/FWo6hY6Vq+m3kUVn9otri0bel1L/zyTcv+0++vRv2mbGRdC8A+H7eGB7SC2e5WXb8w8iJF/wC+dr/+O15omtrc6XZS+H/DDTRWFs6NNfS/PLLsR7hHRH+dU+R9n8Gx65MLU56fMehj6EaVblgek/AbXbfT4tTv49VuL+GCVn+yy/8ALBdv/Hw/+w+xk3Kny7a2PHfxn0/QfEKeIrdZNS8KatafYZLgNut/NR/mb/vh2/74qj+zv4RfxHaprl2G+0WVgun21zFLsadGldml/wCAfcRX/uV4j8U9J1D4e3OveCrm7a2sL25/tCNZU2W/3/8AWrs+7v2/On+7WEoxnVOrnq0sNzfZkRa3c3U3iXUND0HVVv8ATPtSPpVwk+2WJ/8AllLFL/f+RE/4BXWX2uavbz/DTTfiD4etNO/svXLKGC4uV2G6i/jlZ2+Xanys6f7leLXPhu+8GeKorXxLBJYebsu5XtFV/kZN/wAn8FGvaxfXlnbz6vqcmseUqPA8srOiOyf7f3K6ZQ5jgpVJUvfPaP2gfj1rPifWNR0qyv10jw3BcNbxyP8AI1wUHz7v7ybvu/8AAa5P9mzwZonjLx7qF9rt7FFoGkwfaGS5fY1y2/8A9A+T5/8AgFeO36Nfxfbrydn2/J/fqKbxDc3n2ezs1W2tF+RYU++z0/Zfu+WAfWZyq+1l7x+mXhP4k2Pjfxc+m+F3srrRdMt1N3fW7q3zN9yKJR/uPu/3Vr0v7gr86/gV8Zbj4RRT2mlaV/al5qOzzFb5PNb5trb/APZ3f+h17/8ACr9oBW0WLSNTe8udXdnD6g6tP+9Z/vsv8ESf+yV49ShLm90+rwmYxnD958Rt/Em2s9akNtq91G0G+VLPXf4LV2+X7PL/AHa+N/FVzqfh6/1PwrP5f2TTtRd9iLv+f++n+/8A/EV9U+MdA1Hx/ZfbIvL8Oa7PE9pqaRN5tlfxb9n/ANmjf7afPXN6b+zx4ahuvPvFudS2/IyO2xP/ALOvUpe7E82eAli5ynI8as9VnTwHZaHZz3M1xLK1xLZQ/PFE7f3/AO+3yJ/4/X3d8Oobbwn4A8P6ZPcb57WxiRvm3Pv2fNXmNhZ6D4PeKCxs7Szldti7F2fP/wCz1d/t6eZttnum3/3FqK1P2vxHrYHBfVeaUT1G/wDGMVovyxfJt+/K3/stcteeOdQvGZbZvs0X9/bXK3P2x33Syq8v8W9t9VnTf8088s3+x9xP/s6mNCnA9X3pmheaq33WnZ/+Bf531i3N/PtfyIG37tm+b5N3/wAXUtzMtnFu+WFP4diVjzX/AM3y7t/9+tuYuMSXZ9mXdeXbea/zskK7Kim1Leu1FWGJf+B1mTXnzfxO9V97TP8Axf7lYykdMYxLE15vf5d1RPuf/OymJtd/l3b/AO4i763dN8FeINbf/RtKn2/89Zl2JWMpxK90wv8A0On769K0r4F6hMqtqGoQ23+xEm567HSvg74b05988EmoyY2/6W29f++ax9vAnmPB7OGW/dIoFaZ92zZEu+t+0+HHifUWTydKkhR/n3XDeV/31X0VZaZa6bDstLaO3T+7EuyrmDWMq8g5jx7SvgY6hX1DUlT/AGLVN3/jz12Ok/C/w/pTI5sjdyqPvXT7/wDx37v6V2FFYyqSZBDBBFbR+XBHHEv9xV2VNRRUAMop9FABTKfRQAyn0UUAMop9FABTKf8ANTKAPyNv9v8AaNkvy/e+avL9EvG1vxl4jvvmdHbyVr0PW79bO3vbxGXZFA+1688+HtnPZ6M88q7JbiXe1e79g+Cl8Z3HwQmZ/h3p8Tf8u8txb/8AfMr1674PhXzbidv9xa8V+Czuml+ILNtv+i6xcf8AfD/P/wCz17l4eTZZ7vl+Zv71fM1Y/vJH06+Aq+MP+P2L++y15Jr2mq+qXG5P4t9ey+KrPfaxS7vutsry3Vb+2ttUlVom/wC+a4a0eaJ6GEMFNE3yptVa0LPw2u/5vnpsPiS2Rd3kT/L/ALNaFn4wsYf+WE6f8ArgjGJ6kpSOg0Hw8u5G2r/3zXZaxDs8NXCr/Bsf7v8At1wln8SNPs03fZrn5P8AZrQm+Jen6lbvYxW0++ddm/b9yu+lynDWjLlKu9Ufd/cr6o0r57K3f7+6JH/8cr5X++v/AMRX074Mm+2eGtKl/wCetnF/6BXr0/hPlcbH3TdRKsJUSVYT79dkTxCwlS7Pk/hpqU5PkpgP3/PT/wCCijatVEglR66/4eS7dd2/3o2rjf466PwI/k+JbX5s7mdPvf7FEvgOrCfx4nrtFFFcB98OHSoLnZ5Ev+7U46U103q6t91qIhI/OrxI6vql3t+60r1z7vW34kh+zavdxNt3xSulYj/8Bol8R89EY/8AwGmvR/H/AA/8Ao+XbWRoIn369j8Bv/xS+mf7v3Nv+3XjSfI717B8Pd3/AAiWnt8vyb//AEOuij8Rx4n4TqP4vlqVN22m/LTq7TyATduqb5XX+Kq9SpSiSSpT/wCOmI+6np/wGmIPlo/2KK4/4hfFTw98N9L+2a1qC23/ADyi+/LL/uJ/HSiackpnYPtRapTaqiL8rLsb++2yvif4i/tvarqv2uDw5YwabaK3y3Evzy7P8/8AodeSa38cvEvi21lin16581P7jbK2jT5jpjhpH6UP4ks4Zds95Bv/ANtqsW2qwXL7opYn/wBtG31+SX/CSXM07reXNz5v3N7ys/8A+xXYeFdb1C2uIfKuZ/l/uTslbewCVDkP1QhuVdfvK9WEmr4n8AfHjxD4bli+03P2+1/jiuPn/wDH691s/wBpDwvNLbwXl9HYXEv3vN/golQlA4eX3j2VH/3qejs61haP4hs9Yiiltp4pon/jh+etpJlesQ5QvEX+ztQX5vntZd3y/wCx/wCPV8j/ABCsLy88OeB/s06vFFY3Vu1w/wDo+/bd/wC3/v8A/jj19h2CLNcRKyq6btjJ/frZ8OeBdC1LWtTt9Q8O2CRQeU9ravEjrEr/AH9n93c6V2UZckeYwl78uQ+CbDwHqF/f7WWSFHVHX5d+3d/H/sV1GiaVY6Va3cV9Y/bJfKeGBHbYnm7P9bv/AItmz7lffP8Awqfwi+5v7Bskb+8sW2orn4M+DLlNraDZun0pSxMWaRwFRPnPCviz4hvNN+DXwuvozEt61skLS3cXmqN0Kf8AxH/jteW/8Jtquif6DP8AYby0WV0tXe13/wClSp88qP8Ax/f+5X2Ne/CvwxqmiWmkT6YsmmWsu6C3899kR/2fm/8AHa+MfiFbXmleK7uxvJ50stI1G4ext/v7IvN+T/2f/wAcrLCv2dPkNse5y/enW+GPjL4n8H+Gri0sba2fT9LSK2W3uFVJbfZv2J8mxnXen/odeVeL/FOoeO9RvdZvrNYbqeRJZbdV2xf8B/36b4t1LWodUe+aVblL9nee0/1rxJ/Bsf8A77+5TNH+F3iHxnaxXOkaVd+bKyfO67E+X/bf/frb3fjOajQr1uXlO48PeNtBTwfF/aGq202oWsT2n9naza/aES1+fYiP9/8AgT5/9tKn+Pvw60HQfC9vqHh9obPZBE95oyzs/lO38cW75nT53R/+AVs+G/2Y1RYm8WXkXmr86xae2+43/wC/9yvVdN8GaHo9r5c8C3Kb9/m6nP5su/8Av/P9z/gFX7Q96llNT7Z8yab8ItV8Q6NaWdjpkr3H3G+XZ/Bv813f5P43/wC+Er0vw9+zA32K3ivruy0pE+f/AERWlld/9t3/ANyvbf7egdPK0/dN5S/8sVqLfczJ+9220rfwO29//sKjmPUpZbQgcp4Y+DPhPww7tbWc+pXf3Gmu23//AGCV2dt/Z+j7LaCCDzW/5d4lqvc20UybZ5ZX/wCmW7ZVu2sFRNqqttE38CLSOz2UIBc395M3lKqu7fdTdVR4b65fbPfb0/55WibET/gf8daf2C2tokZmbyn+9sqvNrCwrts4o4U/77oNoxGJolttia5gV9jb/wB6tSzX7f6pWWzt/wCJIVqhNNLc/wCtZnf/AHt9VkdXZEi3XMrfdSFd9TzxLLDzK7f7FV5tV2N+6+d/771qw+BPE+tIvlWK2du3/Pw235K6TSvgfskSTUNWc7f+WVsuwVyyrlnll5qqvL806u7/AMG6nWej6rrbf6Jp88275PkWvoPSvhv4f0f5oNPieX+/L81dFHCsKbY0VF/2F21ySrgeD6R8Fdbv9rXjwWEX+19+u30v4I6JZpm8knvm/wBttq16JRWcqkgMzTvC+l6Qn+iafDD9E3VrUUysgCn0yn0AMooooAfTKfTKACn0yigAoqGSeKFd0jKv+81VJtesol/1iv8A7p3VXLKRhKvSpfFI0vzpK56XxfEn3Ub/AIE1UJvF8mz5WVP91a09jI4pZjh4nYZx1qKa9gh+9IqV5/c+JmdPmnbZ/vVmXPidd33l/wC+qv2P8xwVM2/kiejy63bQr97dVOXxMqf6uNf+BtXmlz4tXZ8rM9Z83iqX+FWo/dROOWPxc/gPSLvxNMEbYy/7i/LWPNr07/62X/x6vP5tevJv7qVVead3+adqPbQj8JzSder8cj4E8beHvENz4XfSrbT18rzd7XHm7N0X+5/BVXTbP7NAi7f92vq/xboOnw2crQW0Sbonr5wSzWa/t4NnyI3zV2e1IqR9/wB05n4RXkE3ivxxbQS+ciXkU3/A9nz/APoFe+6O6w2ES/xvXmXhXSoP7R1jU4oI4XvZdjbF2ebtru7C2neJNu7Z/u18/Xl7x9NCPucpq69tm0l/9hq8y1K2337/ALhnr0h9KneyuPmbZs31maJ4SbXluJYp1h2ts+7WMo88TajUjCRwqQy7drafO6bf9ipUs2dv+QfJ/wCO16nbfDed0TdOqP8A3NtXYfhpK/3bmP8A75rP6tI6frdP+Y8nhsG/i0if5/8AaR6tf2bKif8AIMkT/b3JXr0Pw0nf/l5j/wC+aup8Mbl0lXz4n+X+7W0aEjGWNp/zHiSbd235a+iPhXM9z4G0fd/DE6f98vXz15Oyfym+R696+DM3neC4V/55XUqf+P7/AP2eu2keRi4/uz0CH+9VtP8AO+q6fcq1DXefPlhKf/DupiJtqbZ/FQSH8H8VOT79FH8FWQPRK1PDUyw65p3/AF3VP8/991l1bsJvs15bz7f9VKj/APj9X9g0oy99SPcqfQPuUyvMP0NbD6ZUNzdR2cfmSSKiVw+u/ERU+W0WRIv4pdvzUHPUrU6XxHxh8Qofs3jXW4v+eV9Kn/j9cv8AwV0Hja5abxXrDSt968lf/wAfrn3+daiR5ZF/HRTP46f8u3+GpAZ/HXrfw0ff4XiRv4JZUryd69S+Fbr/AGHL/s3T10UJGFeP7s7aP7v+xTvm3bKHT56a+6u08MPl21Kn3P4qiSnp9yg1HI/+9RNeLD95qx/EOvQeHtLuLy5lWGK3ieZndtnyf+yV+eX7QP7WfiDxtqN3pXh7UJ9K0L/VN9nbZLdf8D/gX/YoOilhpTPqP45ftY6D4Aa40jSLmLVddVdjbG3xW/8Av/33/wBivhHxh8TtQ8VazLqd9cy3l3O3zTSt/wCOf7H+5XDwuz+b82+VqakMu37rVUfcPVhQ5DQe/wD3v+9TkmZP38X+tWq9npUs0qV01n4Vb+Jq2jIuUTPR11J/4d9bWifadNl+Vd6UP4Ml3blVnrWs7CezaL+NP9uuynI5qsTtdEuZ7xV8pvnf+B6l8eaasMFluX/SFXfLVvwkkDvu8r7v3qr+OdS/4nyL83zLXZ8Z5XIbvw3+IuteCZ7eexvpfsn8Vu/zp/8AYf79favw3+JFn4/0lLmBlSX7jJu+49fn1ptysLbfmr074UePJfAfiG3nl3fYpf3M6I38H9+uatQMD760eZvtkPzL8kqffr0zw8Z08Xah58caM9nbt+6bd/HLXjeiarFeQW95Btm/jX/brqtK8WeLHv31OfR9Ps2aJIf30rr8m/f/AOz1x/ZNaWGqVanPGJ7gkny4ox8v3a86s/iDffY908Ftu/hZNy1Sv/FV9ef62dkT/ninyVzexkfQQw1SXxHf3WtWNj8ss67/AO4nzPXgXij4W6H4i8TX+qXM97N9snaX7NG2xv8AgTV1Mzy7t0u75F+/9yoU82Z9zSrbRf7C766Yw5Dp+qU/tGb4e8H6H4Y2NBpVtDKjfK//AB8S/wDfb1u3M1zc7Nqts/h+b7v/AMRTEmgtkdbOJt/8Uzt8/wD9hUTzM8X72ddn/PFF/wA76r3TvhCECLfsl2xMz/3ti/J/33/HTJtNtZrjz54Inl/vuu+rDzLDFtiib/ff/Py1SfUotsvkL9slT73lfwUe4WWHRUTajNClOh8pF+7sT+KZ/wCOs22tvEesXCLp9iqf7cy766/Svhf4jvIka7vILP8A313vU+1hAgyoX3/6iJv9/wDz92q76lBYPtWWPzf9j569EsPhHpkMX+nXdzff3t7bVrqNN8K6To6/6Jp8EJ/vbNzVzSxf8gHjdnoOr+IW82DT7mZP78y+Un/j/wB+uisPhJqE3/H3dw2if3YU3NXrNFc0q8pFnG6d8LtCs1PmRzXbfxPcSZrpNO0my0mJYrK1htIl/gii2VborDmlIB/zUUUypAfRTKfQAUUyigB9FJuHrWTf+JdI0obbvVLO0b/prOiUC54mtmlrm28caFt/d6vYy/7l0n/xVL/wlkEybo5Yf++91X7ORySxdGH2joMmmGdB95lX/gVcpc+KAn/LZf8AgNchc+P7H+0bhmad/wB0if6pv9uto0TzamZx+xE9Rm1W2hH+sVv9z5qpv4jiX7sTV4lrHx10HTb23tJWuftEvyRfuG+atNPHK3kW6NW/752Uv3cdzjlj8TP4Y8p6PP4pkLfLtT6LurKufEc7femb/vrZXDza9PMuxfkqq81zN96Rqn21KPwnJKeJq/FI6q58Qqj/ADyt/wB9VlXPiddvy7nesX7Nvb+J6wbbxVpV/wCJrvQ7a8jm1W1XfLbo2+o+sSI+rv7Z0tzr1y6/Kv3qr/b7mb+NqmSw+SrCabWXt5FRpxMl0nm+8zP/AMCo8n562EsFRaelsqVhzzL5TKS2bZTvsbOv3a2PJ/u0eT8u3/2WjmD3TK+wffp/2OtX7Mz/AMNP+xvu/wDi1qSzwHW5mm0S3llb5tuxq+fdV3aU16yqv2iWX7PFX0Fr0MsOjRQSxNDKm/cjrsrxiZG1Xxlb222L7JFL8z7f467vafEdNOnz8pasPDcuiaDaM23cy/x13Gg2fnWFu3+zUXiqFf7Oh2/wtXl9z8SNe0S4ls7byvKibYu9a8uVWMfjPSjTlVl7p9AW2jrNFLF/z1V0rj/hvudtQi3N8jI/3v8AP9yvNIfjB4qRPlZd3/A69F+FF41zf3u7dvlgR/8Ax+taFanV+EivRlSj756RCnzVehT/AGahhT5UrQhT7td/KeJKRNDDWhbQt5qf71V0+SrsP/AqomMvePlLxDD9j8QahB837q6lT/x+vWvgPct/YeoRbvuXm/8A77SvOviRbfZvHWtRf9Pjv/n/AL7rtfgPN+91iL/aieuePxHqV/epHtMP3/4atQpVe3+5V2H7ldZ86PSnp9yhPuVKn3K1JBEp+ynbKNnz0okDflod9kD/AOz89S7KZMjbHX+/Wg1ue6WzCW3ib+8qtWJr3iq00Zdm7zbn+GJPmNcbefEZrbTre0tvKhliiRGlllX+5/DXnF5r2oX9+7QX077/ALqJLXBL3T6+pi+aHLSOm8Q+M9QafckrJL/f/u/7iVmWb61r37rz5HT/AHa09B8DXmpP5+oSyvEv99qt2HxT8L6X4usPC+lN/aWpyzxW8/2f7lurf33/AOAfc/26XLKRwxu5++fL3xU0dtB8fa7Yy7v3U/8A6GiP/wCz1x7vtr1/9qC0+z/FvUn/AOe8Fu3/AI5/9hXkD/PUSOuUfeG/fSkT79PqL+OpAf8AfevSvhK+/TtQi/jSdH/8crzX7n3d1ehfCXdu1X/tl/7PWtD4jGv8B6N81G/56P4KET569A8UN+9f4qZczbLd2+Wn/wAH8VUdem+waXcT/L+6+eoKh8Z8cftyfFqWzW38HWM7I8q+debG/g/gSviF33y12fxd8YXPjPx5resTys/2i6fb838H8FcVClVE+kpR5YmxpSL95vv10tnYfaZUVV/74WsfRLNrxk2/wV6Lo9glmv8At/7dSdQaP4SaZU+7vrqLbwfPbfMqq9P0qbY9drpVyuz/ANkpRkVyGLYeGJZpU+Vv++a6BPAy3LIvlf8AjtdBpW37VuroIXaF0rpjI45R5zj7nQYtHt9sSrv/AI68v+IUL3myf+PdXuGvWzXNrK3zfdrx/wAVQ+c/lfN83z1305HmypHH2d+01r8zfvV+69dBpuqreQbfuP8AcauJ3rZ3UsXy7G+SrENy1nP/AL/+196uzmOb2R91/sweP/7b8KxWMsrfa9Ll+zy/7n8H+f8AYr6a+0zzPuWJnd/77V+bX7Nnjz/hHvivp8E87fZNUX7JL/c3/wAFfohZ69siSKJW81PkrzPtHsZfH4jb/s1kTzbyVv8Ac+5RbO029bGNU+b76L/7PWPc3620Us9zum2fP8n3Ku/B74qHTb7+xddmja1upN1tdOu3ymf/AJZN/st/BXPVr8h6Upcsi35Kwsnns1zcP/f/AM/PVG81L5nXc3+5Cu96+ghawP8A8sY/++aZDpdnbL+6s4Id39yJVrD6yyzwGFLx/mTT5U/ufaG2VfsPDGtaxLuX50VvuW8WxP8Avt69wbTbZ23NbQl/XbVjHyVH1kDzHSvhNLNN5mpzKqL/AMskbdXW2PgbSLPZ+583Z91H+5/3zXQ0+sZVJTAhhhit02xxrEn+wu2n0+isiwplPooAZT6KKAIx9KWmPIifeZf++qrvqUCfxbqfKYyqwh8Ui3RWPNrpT7q/99NWZc+KWRPvbP8AdWtfZyOGWY0YHVZA61A+oQJ96Rf++q4K88VfNxO3/fVZlz4q/u7qXux+I5ZZjKXwRPRJddhT7v8A8TVC58SbPuuqf+PV5w+vXc3+x/wKq73lzN96Vqn2lOJySxGJn9o7q48TIE/eSM270rj9e8Q6VbRSy/2ZYzP/ALcCPuql5LP/AHqwvE6T22myzxbt8X3flo9sY2n9owdb1iJ9Lu7z+w9GhRFd1R9Mi31ztnc2etvtk0PS0Rm+bZbbP/QPuVsXiXl/4ctJbnb+9iR22LVjwx4b86JG+aolUNYx5Tn/ABt4Y0yHwhqEtnYrYXEEHnLNbsyfc/4HWh4G01rbRrRYlb5rWJ23t87O1bXxLsFs/hz4jnbd8ljKmz/P+/XTaDo6psiii+TyIttRzyL5PdPGfEkLXPi3Skl+faz/AMVet6VpT/Z0rzLW4Wfx5af7MrpXvGlaaz2qfeqJEVPhMxNN/wB6rCWCotdB/ZT+tSpojOlYxMznXttkT7f7vy15D8H/AILN4V8Van4ovN32i6ie3iTdv+Tf87/+OV9AalpTQ6dM2359vy/5/wCB1ettBWGKKJf+WS7K3iPmly8py32d6elgz11yaOu6nPZxQp8z7P8AgWylySMTlU0pqlTSm3fdram1LTbZn3XcW/8AuJ89VH8SWit+6truU/8AXLb/AOhVp7CUiZTjEqpo/wDs1YTSvl21F/b18/8Aq9NiRf77T7v/AGSqWpeMH09Ntzeafpv+27f/ABVdH1SRj7aJq/2V89SppW+neDbr/hI9Olu/tK3kL/6qZPlRlrq4bD5Frm9jyHfRpSqx54Hxlf6rc+Lfhz4d8S3MvnXF/FKk8u7fuliuHTfvT/YRK83hRf7UT/ZbfXf/AAcmuPEn7MkDTyedJper3Vv93ZtX5XVP/H64O5hb+0vI/wBrZUVo+8dOGlzRiat/tubCVW2v8vy15LrFzY22qXHnsyP99vl3V6xbaJPNvX5vn+7Xn+q2Es15Ltii/wB9682rD3T18NL3jn7bW9F/inX7339rV6b8KLmCbxD+4bfFPbPt/wBr7lcfDo8rpt+zQf8AfVdX4DSSw8W6ZFsVN29Nn/AK0wkOSReNlz0z2qFN9XoarwpVpEr2T5MsQ/I1TJ/45TIfufw1YSrIPnX4xw+T8Q9T+Vf3qxTf+Qq6D4CPB/wlV7Yz/fuLXfF/wF//ALOqPx1tlTxok6/8tbOL/P8A45XK+D9ebwx4j0/VV+5BPvlT/Y/j/wDQ3rnj7kj1+XmoH2FZ6bB/zyV/9utOHR7b/nl/49TrBFeKKVXXY3zr/uVoJDXq8p8tzFJ9Biddu6VKP+EbX/nvL/3zWwiLVtE/zuq+UXMc/wD8I238M7f9805PDcrr/r2/75rpkhWpUh2LRyknJf8ACK3P/Pdf++alXwnfP/y3hdP++a7BEpyffo5TaPMeL+I/A99FrMt1drBZ2Tsj/aNy7K3Ybzw54M0lbnz11i62u62lk3myu/8A7JXUfE3RU1vwlcfv2heD98pRd3+fvV4K8M+lKks+62idtnmu2xN9RTwlOfvHvUo81M9h8DePv+E58P8AiGHW4rfw/FPH5VtaXsoR1R4vn3/8C31m/DX4PeEPB+pw6zf6/Z6hq6rFtVblEt4mX+5/e+7+lcXD4Yu7x9ktm3/fNaEPw9gf/WwSf9810SwX8sjvjUp0ji/2otSs9T+I++1njuV+yRIzRNvXdXjH8degfGPw8vh7xBZRRRMkUtrvXeuz+N68/wB9eFWhyVOUUpc/vBTdnz056a/3/wCGsiw2fJXcfCV2/tLVV3f8son/APH64n5dtdh8KHb+271f79r/AOz1rT+Ixrfw5Hqf3Hp/8FM/gp9egeKG/YtcJ8b9SksPhf4llg/4+Fs5fK/g+fZ/9hXcI/yV558cnitvhV4tnl+5Fp0v/jybP/Z6g1pfGfkreTb3+b/vuiFF3p/tVFcv+9erulQ+dexL/faq+yfSRPRfCtmsNqnyrvrrkhXf/wDY1k2Ft9js083aiL/HWtDremInzSr8tY/GbmrYWzfeXbXS2G7am7dWFo+t6Zc/Msq/7XzV0sM0Tt8tXE1NbTbmWFn+9seuos5mmRNtceky/Iy/froNE1WBNnmsv9z71aGMjoH3PF/sf3K8/wDHPhhoUe5iXf8Ax16fZzW0y/69f++q0f8AhHory1+Xa+7+CuiJyS5T4x8SWfk3Dyr/AL61jwzfb4nbd86fJ/u17t8V/huthby3lsv+8lfPlzu0fUf4fKl+981dMZHHKJt6brE+lX+n30TbJbWdJlev2c+EfgVPFvgnRfEE8i20Go2cV2sKJuf5k/ir8U7n/j3fc331r9Wv2Mfjje6l8CfD1gLK3uDpS/Yd4lZX2q3ybv8Avqsasas/gOihWjS+I7r43W+n+H5dP0qxR2uNv2id3b7ifwL/AOh147cutzaujf6qX5K7X4yi5j0y68RC5W81CWf96j/KkSfwbK8Xh+IWn7Yra+Zra72/76M/+xXlVqNSEvfN/wCL78T6x+BPxS+3xxeGdXuN97En+g3Erf8AHwn9xv8AbWvb6+BYbzYkU8E7JKjJNFKjbHR/76f3K+q/g18VE8d6Y1jqDRw69ZqPPRflE6/89U/9mrE66cvsnqVMp9MoNgp9Mp9ADKCQKHLba5fUtbazldZW2VcYnHXrewOiluordGeSVURfvU17+Lb8vz1xU3ir5/lVqz5vEN5M3y7dtH7uBwSxtT7ETvJdUx91VX61nXOtxI/zTr/31XEzXN5efelb/vqmppss3/xdY+2j9k55VKk/ikb9z4qs0X7zP/wGs258Ws/+qg/77qumiN/dqVNBqPbyOb2cTPudbvLl/l+T/gNUn8+ZfmZnrpU0Rd1WE0pf7tTzTkVGEDxf4keNpfAy6ftsWvJb+8itF+bZtd//AEP+Ou7ttKleKLd/FWf428KxeLfGWlaRt2RQf6XczJ9/Yv8AAn9zf/f/AN+vSIdEbany0G0ofyHKJo/8NWE0dd1dWmj/AD1KmlL/AHaXIZcszlXsF/hWsTxVpqzeHr1tv+q2fw16X/ZSfe21j+JNNim8L6h5X3XSrjCQezkeSfY2fwVaT7G/1SV0fgbR2m0uKX+Bv9mtp9HX/hWlu21d/wBmR66bwNo6w6DafKv3aOWRr7OUzzT4zeHm/wCFVeIl2/62BIV/4FKif+z13Wl+HEtdUeJ/nSKCL/2f/wCJp/xjs9/w/u02/wCsurJP/JuKuyit0F7O3qqJ/n/vqrjE7Pq0pR5T5N8T2Hk/Ea0Xbs33T/8AodfTthoiQwRfL/DXivirR1f4v+H4v+es8r/+PpX0aiKiVfKRRoe1+Myl01f7q1lTaraxn5fMnH/TJd1dUeUr4y/aW+Lviz4deKE0rQ9T+x2ksH2hn8pXff8A+yVtSpxkY42n7Hl5D6M1TWmD2iRWjOksq/fbZ93/ACtUNS8dwaXFLLfanpdgibvnluFT/wBCr4S+IXjzxLqVrpkF9rmoTXDwI7fv9nz7E/uf8DrpfiXb7P2dvhfLJ++lliuHZ5m3O/72uyMYnkctWX2j6F8QftJeB9KX9/4xivJv+eVi27/0CvONS/bD8HWzP9h0jUNSf/bXZ/6HXx1cpK8/8NReTLDLL/t/7VdMYRiRKn/MfS+sftw6nv8A+JV4XsbNP4XuJ3f/ANArV+Cfx18VfFfxlqdjqtzAmnwaPdXyxWkHlfOv3Pn/AOB18qppW/f+9+7XvX7J2m/Y/EvjC5+bfB4Wuv8A0NKuQezj/KedeIfij4s1u6uPtniPVJk8108nz2T5P+AVzqbrx/NnZpn/ANtt9WIbB7mV22t80r/+h1qw6V5MT/Ku+oNZQP0n/Z4hVPhD4U/7Bdv/AOgV6XXBfA+JYfhZ4TQfw6Xa/wDooV3teTU+I+nwkeShE+F/2XtI1PSvhx8T/DmrwfZrrS9Tt5ni3b3+ZNj/APoFZvxFSKw8QWl021IvKTd/33WP+yd4uiudR+LGh2NlmKDS/tazbn33Oyd/vbm/gV0+7Vjx5NLrdk/nwbPleGufE+5UPOwkeelEu23jzw5pUsP2nVYIZV2bkqv4S0fSvEn9oXO37TF9qfynRtnyV5bf6VZzXVvLLPBveBP4v+Af+yV6l8HPK+z6hBGy+Umx1/jrjpy56nJI7q9P6vT54yOrtvAGkbP9RIn/AAKuR8SaPB4Y8faJ5G7ypfKf72/+PZXr1sm+vN/jMn2bWfD8/wDs/wDoEv8A9nXfy8h5VOvKcuSR3Vr3rQh+eqUP36uw10HDImRPnqVEqJPvfNUtakHz/wDG+8a58c3EG5vKggiRf++P/s64fYrp/sV0vxUm874h6x/sy7P/AByuaTbXmy+I92l8B9gfA3Xm8Q/DnSmnffdwf6JK+7+NP/sNlekIny/LXzZ+y1r2zV9Y0Fm2JPF9ug/31+R//Q0/74r6Yt/uV7VD3onyuLjyVR8MOxPmqwiN96hEqwn3K2OcET/gFWE/4FTEp9BQ9PuU5Pv03+Onp9yoN4kjRrNE6y/cZdrV8MfEjQfiloni+90/VfGral4ct5d6272qb2+f5P8Ac+TZ89fc/wB9a8j+PPhRLqzi1REiA2/Z53Ztn/XL/wBnX/vminK0j1cNU5T5O+MfiT4u+GLC01Xwd8QdUudNuF/exX3zvE//AAD+CvIpvjx+0BbRebP41vUT+LYtfSHh65/tuyu9IvGVJYl/dI/9z/P/AKHW1D4P0/WLWWCWxtt8q7HTbtrplT5j3adSn9o8o0rxVqXjDw1pV9rOuahrGq7Xin+3S7vK/wBz+6r7/wD0Onb6zdN0FvDGs6hpU6tvt22L/uVq7Pm/36+er/EFSMeYZ/BR9x/4aPk//bpuz5K5xA/3P4q634Vvs8UOr/x2r/8AoaVyVdF8Oplh8X2it/y1ilT/AMc/+wrWn8RlVj7p7Ns2f3qKZv3rUtegeERfx/dr5/8A20vE66D8Eb2z+bzdWn+zrs/2fnr6AmdUf71fG/8AwUR1V4dE8KWKy/I3mzMn+f8AcoOvDR94+D7l98vzV2Pw9sG1LXEbbvigWuJ+V5a9d+Etn5OkXd5t+9Ls+7SlI+hjE3tbsJ7x9sTfuq5z/hG4t/7+8ZNv+1sro9e1hraCVYFbf/sLXnNz9uuYriWWVobhfu1ES5ROj/sRraX9xcq/+41dl4e1WeHZFLK3/A2ry3RLy+hieeVmeJf9nY9dxpTzw6kkX9/56JFxPTftkr2vy1zVzqWoJK/71kr0Xwxon2ywl+7v2/3a868eXLaPeOrL8lXEJe+VftPiG5ut0E87/wDAq9C8GeLfEeiXsTTtOmz+/wDPXhifEi+0e8Ty92yvWPB/xmXzbddTg863dfmd12Sr/t/7VdPMccqfOfRE0Nt488MvO0SpcOuyVP8A2evi/wCKnh7/AIR7xHcWc6sibt6/LX2h4Ye28qKe2aN7edflfdXk/wC1v4D2aNaa9BF91tkvy0RkRGP2T5X+0+TpssG5vl+7X13+yp8YNV+G/wAPtVn0/QV8SRQN9oli83Y6/wC3/t18ZaxNsliVW+995K+iv2YPGcvgzVIr7b51krbLq327/Ni/jrsjI5+WM5HsHjP9vOXxPpr6e3gL7HE7722Ts+7/AMcrCe/1XxJ4ctNc/sO0ttPvGdFme63+U6/wP/cru/GHwW8PXl1/aWmbZtKvf9JtXRvk2N/BXM6Js+Ht/caZqETXnhTVF2Txbd//AAP/AH0rmqR55e8e1GMYU+SkdH8NPGF5rH2uxvomS4tVR1mdt/m7v/iK9N0TXrzRNUtNT0+drO9tW3xS7f8AO9X/AI68KudNn+G/iC0ggaObR5ZfOgu0bf5sT167bO3lV5VSPJI5OXk+I+2vhl8RrT4ieH1vYdsN5Cwhu7Xf/qpfz+638NdtXwp4K8Zan4D8QW+r6d8zr8k9uzbEni/uP/7I9fZnhfxRYeMNCtNU02US2lwu5ST8yf3lb+6y1B0Rkb9FMp9BYnWsrW9FXVbfb9yVfuvWnRQRKCnHlkefv4bZJfmqxDoi7vutXZS2iSt/tU1LOJKx9meX9UlzHNJo/wAn3asJpVdH5K/3Vp2z/Zo9mbfVDC/sfelP/sf/AGa2qK05IlfVImYuloP4Vp32RIVyx+VaxviH4gPhLw1e6xskmt7KJ7mWGJtryKq/dWvn7wX+05L478X6PpEPhiSxtb9nRru7vvNli/dO/wBzZ/sVrCmcdeUKUuXlPYvCM1k2s6xqdxcQGWVoofvf8D/9nT/vmulbxJZq22FJrj/rjHmvib4i/Gzxn4G1630/Q7y0s4r+1S7lf7GrS79ifc3/APAK8y1X4r+PddD/AG7xZqj7v4En8r/0CuyOHicPt6h+i95450+wTdO8Fmn9+7nWKuW8SfHPwv4VtLS61XxHpdnFeqz2xTdL5qf3k2/e+7X50vYT38vmXk8t5K38dw2//wBDr1j4p6V/xS/wqtl2/L4bSZt/y/xu/wD7PW3soxDmqS+0e8y/tXeFtR1K0sLGbWNVmup0topIoPIid2fZ/wCzV77c6f8AY/CUtq235YsV+efw60RX8f8AheLb9/VrVPu/9NUr9IdYg83S519Y65amhthqcuWUmc2ltv8Ahxbp/wBOyLXT6TD9m023i/upWFHHu8E20a940X/x6ulh+WNF/wBmuU9SjH3v+3TmPibD9p8MLb/89dRsl/8AJiKuo2YaX/arn/HjAabpq/8APTVbJP8AyYSujPT7tI7Oh45rdmsvxo8Nf7H2ib/0CvZh0rzS5s93xb0ST+7a3Tf+gV6RQcmF+EV/uV8Oftdaa2q/FzSrFV3vPBFD/wB9P/8At19xv9yvM/FXwR0XxV4yTxRqH2ia/gi8qCJX+RK2pS5BYqlznwH4z23/AIoumiVtkTeSj/7Fej/GO0Y/AX4VWqK29rN3r6q039mzwHpqn/iQxXkjfOz3cjvXZL4G0ZYbWM6baPFaxeVbI8Ct5S/7NdPtInnfVqn8p+W2leA9Vv1222n3Nz/1yi310em/AHxtqsqeR4a1DY33XeLbX6fwaVbW6bYoI0/2UXbU32SP+7R9ZK+pSPzv0X9j3x1qLKZdOjs0/wCnidVr2n4UfsxeIPA8fiNp76ya51PTH06Lazt5W5vvt/3zX1V5Kr/DSPNHD95lFZ+3kbfUI/bkfLvh79hvRrBE+3a5qF5/1xVYq7bSv2S/AVmMyadcXn/XzPu/9Br2zzl2/wAX/fNCybv73/fNZe0kbfVaRS0bRoNE063srWMQ28CLFEi/wqvStPtTKKxO+MYxjyxPzh/ZWsdJ8J/F7VdKt9Tjv/t+g3UM8qNv/wCWSSt/6C3yf7FdPr2saDf6NLBBqdtc3f8ADFC+92ryj9nxtC079o/weuhTXM+j6s11a2yXyLFceVLbyrvl2fJ83+x/sVfS2s7PWU/fqlwrbPu1ONly1InhZb71Anm8PedZ2n+jR/Krp867/wCP/wCzrs/hXbNpWvXdmyqnm2qPsRdn8f8A9nXpHh6FZrC3n2r88SP/AOOVj63D9j+JelN/z9ac6f72x6zp0eWXOVXxftY8h2Fr3rzz48Q/8SbSp/41llT/AMc/+wr0O2/2lrj/AI023neELdv+eV4n/oD10yPKofxTYsJvtNrby/8APWJH/wDHK1UT565rwZN9p8L6U3zb3tUrpU3bf4q2j8JM/iJkerCfO1VEfdVuHc8sX9zdSIPlrx5c/afG+tt/0+S/+h//AGFY6f3/AO/VjXpmvPEGpy/3rqV//H6qQ9K4ZfEfQL4Dq/hv4n/4Q/xvomrs37qCfZP/ANcn+R//AEP/AMcr7nh+dP4f++q/PX5Zlf8A74r7d+C3iVvFXw50S+Z99xFF9kn/AN+L5f8A4j/vuvSw0vsniZjS+2d3VtPuVWR/kqwn3/4q75Hij6P4KKEqCh9OSm06g3iSpWfrWj23iDSbrTLlEe3ul2N8m7/db/gPy1b+5UqffqDppT5JHwb42e58AePIp54GTypXSXY2z5P4/wDfr0uF4EZZ1/fRSrvV91a/7WHgP7WkWswR/NOvzf8AXVP/AItP/QK81+EuttrfhqWxn3fa9NZIV3/xp/B/7On/AABK7KEuc+jh79PmK/xI0dk1S31Xyvnli+zt8/8Ad+5/n/Yrj3+/XoHj/wDfaGkv92WvP68TGx5KpfMD7XplFH8FcJQJ9/8Ahrb8B/J4t0//AGt//oFYla3hJ/J8UaU3/TfZ/wCOVVP4iasfdPbdjIn8NCfP/E1PT54kof5Plr0zwiF9u6vgX/goRqv2nx1olsrb/KsX3J/c+f8A+wr74uX2bFVf4q/MT9szWG1X4yal+9Z4olSFf8/8DoOvDfEeBJs+1V7r8NEX/hD0/wCuru1eD7/3qfer3D4P3nnaHLBuX91LWcj6GmbE1hvb+LfVW50GR3+6uz/drqEh2So1bFnCrr8yr/3zWMTpOJsPCrbN25dlWNN0f/iZfd+5XXalCttF8vyVR0GH7ZdIu7/gdakHsfgDSmfS3+X5K4L4teDJLz97FFv2/eTb9+vcvAGjrDom5ax/FttEiuzKuxK3lE5o/EfIsPga2v71GuYpfk+8m6vaPCXw98NalBF9pikeWJdifwbUrdTQNPv5d21Ul/2K7Lw3oMUL/d/4Hto5i5RNjwr4Vs9NtYrazuWmi/h31b+P2jrf/CjU4pdv7pUet3R7ZLZ0bytjpWP8b79n+GOtqu7f9lraJx/aPzl8SW0Caoir9/d/dr2v9myzg1vXn0qWXZ9oifa/+3Xh+pP9p1l2bd8jV7F+zTf/ANm+PtMn/wBrZXfD3jGXuSPqP4da83gnxDceDvEK7NMnbZE7/wDLrL/A6f7L1seNvB67rixuV/21dP8A0NK2viL4Ai8f+FYr6x2/23ZQbP8Arun9z/4isX4aeLf+E20j/hGtVlb+27BdlrLN/wAt4v7j/wC2lYy/lPVhU5/eicV4buYnR/B3iFYtiS79Olmb5Ff/AJ5O/wDzyf8Av10XhvXpUupdFu4Gs9QtW2RQu2/dF/8AYVU8beEv7VieLyv9Li/1W/8A9ArKs7yfxnYJ+98nxbpK71m+491En8f+2yfx1wVqfMbSp88T0tJvnr0L4PfFCT4ca8y3MrPoF4yreRP/AMsn/wCeq/8As9eJeFfGC63LLBcxLZ3cX8G6urSb5krzfhkcfvQkfoNBOlzEskbq8TLuV1bduWp6+XvgR8YI/Dhh8Oa7Pt0qR9ljeu/y2zf88W/2f7v92vqH5qs6RlFPooAKhRFRmb5fm+9U1FADKfRRQAyin0UAed/Hp1T4UeJm/wCnGWvkv4FWCzePPDqrt81Yrh//ACXevtrxT4XsvF2kXOk3+82V1H5UqI21mX/K1zHh/wCCfhHwU4u9I0xYL2OJokuGkZ3Xcu2umFTkiebWw0py5j4f+NMK3Pj7R1/6g9u//jiVhab4M1XWJdtjpV7ef3fJgd6/RPR/h7oGmXEk40u0luDtRZXgRmVFAVFz/wABrpobaKFdscaoq9lXbV+2MY4T3T8+LD9nbx5qUCNF4au0/wCvh0i/9Dr17xf+zf4n8XJ4Oijays00fR4rGd55Cf3v8eyvqxpooV+eRaEdX2f7Xz1HtpFxwUP5j5p8N/syP4N1rSdZ1LxFboLC5S5WJIPvbP8Aar6Rvfns5P8AdqV3+cfL/wAC/u0y5TfFL/tLWPNzHT7OMIy5TG09N/h60X/P3q36wdK/5A1gv+0K6GpNKJyvjgBl0Nf+ota/+h//AGNdPXN+MEDT+H17nVYv/QH/APia6c9KRqcCqo3xP0/5vmWxuG/8fSu7ri7aH/i5wl/u6Y3/AKOrtKuRz4X4Qqu9zsuEj/h27qmm/wBW9fLn7amozt8O41tpLm2Md19nLozI7fc+Zf76/e/8eq6cOeQsTW9lE+kb/wAT6XpSbrvULS0C/wDPadUqzbajBcxK0cqujfd2fNX4oXk1y9hcTtPK/wB/53bf8/8Acr9Y9I8U3Nh4O8PGzewTzLW3SW41C78pI/3Sf99tXTPDcp5ccx949Oub1baKWRvuKu6qv9q70/dL/wCPVx1hrFzq9pfrLqVhenyG+XT4m2r/AMDZvmqp4iu72HUUWDUNUtrfyvmt9M0zz3Zv73mujLURpRIq42pzcsTvP7TYp91d3+9Ve0v57iWX/VrtX5X215vdG5WIu/8Awlb/APXe7tbVf/Q0rvNHv1luZ4M/vUVHYfw/N/8AstVeztExjiakqkYykX7rVbazT/SbuOL/AGnbZVaz1ux1eXy7S+gvNn+tW3n3bf8AvmuGtdHtIriWSDQ9ODyMztN/Z8907v8A7zIn/oVa6anc6VYX886eT5Fs8yxfZlgRtv8As73ep5Tf20vikegQoqJt/wDZqfUdtJvgjZvvMu6p64z6CHwH5GfCPxBpGkfFnwrqV5cz3P2PU7d4prRfuvv/ANr+H533/wC/X0B4n+F2oQ+JtVaKDekV5Lt+Zfub6+TdY1VdNuNP3W09ts2ee93Eu+C4V/n8rY/3U+T79fo/qkKXetyzp9y62XH/AH9Td/7PXTi488j4zL6kqFOUDiPAz+d4a09m/hi2Vn+P4fs3ijwfef8ATeW3/wC+6u+APk0t7Zv+WF1cQ/8Aj9RfFT9zpvh+8/599WirM1/5eHQQ/c/3K5/4o23neA9Q2/fiaJ//AB//AOzroodu+qHjO2+0+ENbjVfvWb/5/wDHKDGn/FOW+GM2/wAG6f8Ad+VXT/x+uzTbtrz/AOEs2/wrt/55XUqf5/77r0BK0ib1PiH7F3/3Kn+WFN277nz1B99KZfzfZtL1CX+5ayv/AOOUjH7Z8j3M3nXTy/3m30+HpVR3+f8Ahqwj/N8lcR9Ao+6W027q+gv2T/Eiw6jrvhyVm/eqmowf76/I/wD7JXz7D/tV1vwu8SJ4V+IOhaqzbIorryZ/+uUvyP8A+h/+OVtQlySOPE0/a05RPu1EqZP9qoYf/QKm/wBivZPkyWn0xKf/AB1MjUPv07ZR/BQ9BYH7609KZ9yhKg0j8Ri+N/Di+K/C19p21Xm2+dB/11X/AD/49Xwjpty3w3+JyefuTT5W8mf/AK5M/wD7J/7I9focj/NXyD+1n8PUtNU/tiCNvJl/et8v977/APn/AG6uEuRn0OAq/wDLqZF4/s/J0a7+6ibkf/x+vL/467PRNbbxb8KrhpWV73TtkM//AAHZ/wCybP8Avh648ffeuPG/xOY7+UZ/BTP46f8AcoryxjKt6Dth17TG+X/j6T/0Oqn8dTWb7L20/j2Txf8AodVD4jKfwnvtv/qqfvXdTLZ/k/ip/wDHXpnhTM+/uUht7ieV1SKJXdn2/wByvyi/aHuWufiRqc8su+VpXdvm+78//wCxX6b/ABX1X+yvBeoNu/ezr5K/79flL8VLlbnxlqbK29Fl2UonqYSJxTv826vUPg/qX2a8lg3feXfXlj7q6jwBfrba5b/N99tlRI9mJ9Fu6/fqW2v3RP8A0Ksr7Tsi/wB6sy5v2hb5fv1id0DT1jUvt+qW9t5uxHf5qd/wmGlWerf2fZzxJdr/AMsf8/frnXtmmfzWZt9VE0Fbm/ilaBXlV96PVhyn1B8PfijFpVg/2zb9k2/vXdtm2t3xhf6V4q8JXGr6HfR3nkfOyI330rwrSvDC+J7B9M1O2V4t2/71eh+BvhjF4VtbiC2k8m0lX/Uo3yV0+8c3Kc/oniF/NT5a9V8MarE6JurxLxPpU/hXXvm3fZ5W/dPXZeEtYZHRfm+eseYuR7xZ3MTxJXn/AMZtbWz8H6g0u3ZFFW7pV/vi+833a8y+OV+j6TLbbl3v93e1bQODlPjX5/tVxu270Wu9+GNy1nqlpPEzI6y/fSuHmTyZdQbcr11Hw6dft8X+0yV6sTkqfEfo38LvFUWt+HFuV2792yVE/wCWT1x/xp8DT6DqMXjHQd1ttl86fYv+ql/56/7r/wAdcZ4b1K7+Gmo2V826bSrxdkuz7kqf/YV9Iabc2et6dtby7yyuovl/jSWJ6v8AixOuH7qR55pusWfxL8Lpq8CrDqdv8mo2ifwP/frzfxbo9zpV7Frmmbob21bzm2f+h/8AxdaGsWGofArx4l9Z+bc6PcfdT/nrF/zy/wB5K7vXrOz1Kwt9a0pludMvF3xP/d/2P/sK45e8elA8s1tIvENmnijRVW2uF+S+tE/5ZS//ABD11fg/xCusadE25fNX5Jf9l65K88/wHrf9oW0H2nTLj91dWj/8tU/ji/8AiHo1JP8AhD7y31fTGa80K/8A3y7Pk+T/ANkZK4KtPmIqUz1BPuurfcevpD4CfF97/wCz+F9duD9oVQmn3sr/AOvX/nk3+0v8Lfx18uaJqsWpWcU6srpKu9X/ANithJvk/iRvvq6NsdX/APZK4TnP0KoryT4H/Fk+NtMGl6rIh8QWS/M/3ftUX/PVf9r+8tet1RQ+mU+mUFhT6ZT6AGUUUUABfLVleIb+HSND1C/m3eVaWz3DbF+baq7v/Zas6jKEiKrJ5UzhvKfb91ttcR8Ub/7B8I/G9z9pkufK0e7fdKy/88X/ALlXExqy902vA/iNPFegxarbT+daXjedbO3/ADyb7lad5DIC88l6qRJ94MvyrXkvwQs/J+E3g39x9p26cn31Z/8Axzft/wCB16ibeCbw/KkltD9nZGHkuibP++d22tZe7I8+j+9p+8NttY0q7uYrZNXgupW+7DE6v/6DVy71C20+eJZmneWXdsjiVn+7/srWTYXEiXEUayqsW77kW3/2VP8A2ao5J7m90nTJmaUSyQebK+5k7fxbXSoOiMoxNG5vftlpKy21xDtkXiZdpett/mi/4DXF2tuz/Zwu35buJ22Mv+19753rtH+61TIqnzS5jDtn8ubSoVb725636521GdU08f3Y5W/8eroqljw/wnOeLXxq3hVf72p/+28tdGelc54gIfxT4VT0ubh//Jd//iq6P+CkdD2OU07b/wAJ3df7Nin/AKG9dXXJ6Q27x5qn+zYxf+hPXWVcjnwv8My/EmpDR/D+pXv/AD7W0s3/AHylfKH7X95JH8NrRpEYNLcpLKzL/rfufP8AN/uV9U+LLVdQ0SS2mXfFJPErJ/eXzUr5W/bjh+z+DbSBWj3y3O/5U2fx/wDj1deG+I4sefBd4ieVN+6/dNLvVH+43/xFfpD8NL9v+EP0qVp47Z2nuEV5p4IvubU/jR2/g/gr827x9mnfL8/72v1C8FS2enaBo8V1qElizRt5UMUrK8v9/wC6m+vQn8J859uJ2mlzNNaX7NM837vbv8+WX/0NEWqHiqwW41Bd9s1yuz7v2G4n/wDQXRK6Gx+zXOm3DWstzN91d12sv97/AKa1i+IJbV9baCTRL3VJgq5eKx3RL/wJ221wRkdlSmc2+jRWxz/ZUds/8Mv2Szt//Hmd2r0TRrB7e8vbmT7siRIv/AV/+yrmorECVRF4XubBWb5rjbZp5X+39/dXcRfJaN/Ht/2ttXKXukUKf7z3jhJLc3ju0kTXK7vuPZ3k+f8AvtlWr2n+HIdQsr+ykga3huItjbLRYP8A7L/vuq//AAkN55Yae88PWf8AsPfNcOv/AKBuro/C9497DLK81tcfNt3WsDRL/wCPferHmO1U+aXLI6tE2LRRRXGfSI/FLVXi17xBqt9cyyQxXU8rq+7f87/5+/X6MeD9Q/tjwR4P1JmV3utCspd6Nu+fytr/APoDV+d/2n5pV+wyebKr7rf5JUi/33evur9n24F38A/AbD53gs7iyf8A2PKuG/8Aikr0sTH7Z+bYGpz8xN4bT7NrPiCBV/1Wou//AH0lM+Ltss3gC7n/AOfWeK4/3fn/APs6sQ7rbx/4gg/56raXC/8AfGyrHj+H7Z4D8QRf9Obv/wB8fP8A+yVzfZPX/wCXhNZv50SN8v3d9Ov4ftOl3sH/AD1tZU/8crN8K3P2zw/pk/8AetYn/wDHK2kTe23+CszL4Jnkvwcmb+y9Qi+b5bpH/wDHP/sK9KR/92vL/hRuh1fXbNvv/J/467pXqCJ8laROmp8RY31m+LZvs3hLW5f7ljL/AOgVpJ9z+Kud+Jc32b4feIG/vWuz/vt6JGcPjPl1vvPU8P3Kq7/m3VPbfcrhPegXkf5qc6ectRI/yVY/joiQfcvwi8Vf8Jn8PNE1Nn33DQfZ5/8ArrF8j/8AoP8A4/XcInyV82fsk+Kv+Rg8OSv93ZqMCf8Ajkv/ALJX0mjrt+7XtUpc0T5bE0/ZVZRHp9+n7/nqHf8AJT027aswJf4KKaj07fUGkQ+/T0pn8FFBUSVRmuE+MvhVfE/gW+XyvOltV81U/wBn+P8A8d/9BrvEo+X/AGaDqpS5J8x+cXhu8bwZ4j1jSp2/0K/tXt2/3/8Alk/+f79XfvvXa/tK+BG8M+L1vIINlq0qeUyLt+Rvuf8AfHzp/wAArivuVwYj4j6qUozhzDPm/iplP/u0z5v+B1wkh/eo3tCm7+789Pf5KZNt8p/92qj8QH0Bbfd+Wpqqab89rby/3okepbmZtv7rbvWvS+yeBOPvHkv7RWsNpvhy3WLy/tG6WZf4921P/s0r8t/E779Zu2Xds816/SD9oq/aGzf70z/2dcP93+/s/wC+Puf+P1+bWvPv1K4+996sz2MIY7/fos7lrO6t51+/FLvpjpvqJ61O6PxH01YXK3+mxSK3yOtVb+FUl3f3K5n4Ua99s0ZLOWX97b/Jsrrr/a9cR6UTn08VWaN5TMySr/BTrPxU1tdefFtdE/gqvf6DFc/NtXzayrbQYPtXzStC9bROmnE9r8JfEuBJYp/s0fz/AHvmr0XR/ipoOpN5HntZ3f8Acf7n/fdfP+leCdPv7eWL+02h3LXoGg/D3wv9i+zWrSXkv/LWZ2rqIqUYnca3eaZ4z0u7S2ljuXg/uN/HVLwfo8qQfMrVU8PeD7Pwq939jXYkq7G+bfXa2CLCny7fmrkOA29KdraLc26vmL9qjxhcw6zpVnZzsjpvmbZX0RqusLYabLvbZtr4h+MfiFvEPje9nVvki/crXVA5zPsLmW8067nlb99K3zV0fgl/J1K3bd/DXNaD/wAgb+LezV0Hg/57qL/2evVgebVPvrwZokXj/wCGVlZz7UlS2Tyrj7/lSpUXwl8Wz+Fdcl8Ia5+5Rpdlq7/8spf7n+4/8FZP7Peqy3nhzyItr+VLsZP97/8AYrqfij4D/wCEhsJdVs1X+0LNf3qJ9+VP/ikol7nvRO6jLnjyyPTfFXh6z8c+HrjSrz5Hb54n27/Kl/v14Z4D165+G/ia78K+I02aZcS7G/uRS/wSp/sv/fr0P4RfEL/hJ9L+x3Mq/wBsWSfN/wBPUX9//wCLqx8YPh7F420b7dYxL/atqv7r/pun9z/4iiXv+9E3p+5+6kYnjDwqsKXEUq77eVfm/wDi68y025Xwxe3Gh6u3/EkvPn87bv8AKf8A56p/7Old18K/Ga+IbD/hGtVb/iYQLss5pf8Alqn/ADy/3kqr4w8KrcxPayrslT/Vf7L1xyj9o7o/yyOHh/tDwB4gisZGVNPll/39u/8Auf7FepW02/Y25a860d/7es/+EV1Vf+Jhb/Jp00v32/6ZP/7JVjwHrE+m3r+HtQ3JLE3+i7/l/wC2X/xFebVic1SJ6rp2r3ei3drqGnztb39tL5sEqpv2t/7P/uV9ifCj4nWnxL8PLcqFttTt8RXlmr/6p/76/wCy38NfE1tNv2f71b/hDxXf+DvEVvrOnNtuovkZH+5PF/FE9cxET75ormvAvjOw8d+H7fV9PYmKT5JYn+/BL/HE3+7XRVZY+imU+gAplFFAFO/g8xklX70W5tu37/y15f8AtECW3+AXj6Vt29tKm++3t/vV6nfbjaSfMyfL99G2tXjn7TUvk/s7ePDuk+awKfvpN/8AHWtM5q3uwkbPwl0uf/hW3hZUVMpp6bn3Kv8A7I9d+kP2fT2WWVU4+aV3+7/wKvP/AANZwv4P8NNPDDNKmmRL+9Tf/wCzItdz5ULaEw2w+T02LEmz7393dtq6nxHJhf4cSvZrZ3N9Ft1CG5lT51RJ9/8A7PRrr2MNzbxTTsk235Yoot/y/wDfDVJYtKt1Gsc++L+JFVV/9BWpNYeRblPL8z/V/wAPm/8AslQdPu8o22v4rDTLu5WKd1i/gmVk3f8Afdbr/casWwWO+tJY7j94rSKrB26/+PVrv9xqk1j8BzVlIjeKreLdnyrNm/8AH66uuM8OP53jTVm3Z8qCKH/2f/2euzqCcP8ACcxrS48Z+GF9TdP/AOOf/ZV0n8Fc3qZD+OdAAVvltLtz/s/6of8As1dK/wByg1exyPh75/Gutt/dgt//AGeuwri/C7f8Vt4k/wBlbVP/ABz/AOyrsaqRz4X+GZ2r4ZIFHV50/wA/+O18cftxv5OjaTEyqm6d32Iu3+N6+y9Sj3m2/wCuwavir9up9kWiKu1E+/s+5/HLXbhviODGnxPeQ/vbT/run/odfqd4duptPsLJIbue2h8r+Ca1i/i/6a/PX5c7Hm1LR4F3fvb6JP8Ax9K/UrRZ2tre1VLmCH919x7ryn+//c8p2rsl8MjwP+XsTttImlubSZ5Z/tPzRfP9pSX+L/ZRFrC8UoJdWkTDyfd+X7Zef+iol21u6S7TWTM0vnfvo/n3M3/oS1heJEnutVn2iVol+TZ5F46/+OuqVwRPTrGXZ6OiXcTfZI96sv8AzDLp/wDx+V9v/A69Kf8A48pOv3W/z81eeWVk0d9A/wBhiVvMU+a2kup/76ll+Wu/vxt0u66/6tv4V/8AZvlq5mOG+KR59/aMkQ2fbpbZF/gfU7O3/wDRSV1Pg6QzQyyCTzcyfe+2Pcf+PMv/AKDXIjU1gGz+2vJ2/wAB1Gzg/wDRUVdf4Kn82y8xZvte6bb5vntcf+PMi1LN4fxYnb/NRRTK4j6U/C3WNYZ9R8qWWV7fzd+zd/HX3p+x5rc2vfAcyzyo8lnr11bt8u3arLFKv/s1fn3ZvLf2sTTwKjp/G9fa/wCwffq/gz4gab5qzfZdRsrtf4/vxPF/7Ild9Tm5T8+wns+aR69rH7n4jI3/AD9aT/6C/wD9nWxqsP2zRNQg/wCetrKn/jlZnir5PGHhqf5f3sV1bt/3xvres/nSJW/irA65fFGRwnw0m87wXpTf3FdP/H662F/3qVxvwufydBuLb/n1vriGuwqAqfxTyHwl/oHxT122+5vWX/x2X/7OvUEf568vm/0D44S/9PHm/wDj0X/2FeoJ86pWkTpqE3/fNcp8YJvJ+G+q/wC15Sf+PpXWp89cP8b5mh+HN2v966t0+f8A3/8A7CiRjS/iHzgn36lhfYtVE27qtw/Iv+9XnHvQLqffqZ93/AKro/yVL/u1YHa/B/xP/wAIl8SfD+oM2y3af7JP/wBcpfk/+I/74r7rR/m27q/OHZvif/b/ANqvvX4V+J18X+AdF1XdvlntkSf+L96vyP8A+gV6OGl9k8TMKXwzOuo2U+nbK7Dxxuz5Kd/HRRUGnKFP/gplPSgoen3KEpiU9Pu/LQbnlv7QvhD/AISfwHcTom6Wz+//ANcv/sW2/wDj1fIbpsbb/d+9X6GvDFdRSwTxq8Ui7GT+8tfBHi3Sv7E8S6rp/wA2yzvJbf8A74evPxB72Eq88eUx/lo/i3UbP4aY7/N96uI7Q+/TH+dH+WnvT9nyfxUo/EB7boM2/RrJv71qn/oFXbnb9les3we+/wAOaf8A9ckrSvEX7P8A+P16UTxp/GfOX7Scy/YtTbcqeVp0sK72+98n/wCxX5xaq6/bJW/vNX6C/tOTRpocu7/WtZ71fds/z/8AYV+fV+i+b8taHo4b4TKf79V3+/Vh/v1C/wB+sj0DW8K683h7WYp9zfZ3+SX/AHK9ytr9byJJVZXR13185V2fgbxbLYN9hnb91/yy/wBmplE6Kcj1103r/FVK50qW5anWGsRXi/L9+tuzvFSX5trpURPSjIzNH8MXzzrt+T5q9g8MaVPptv5TLXL6PrESKm7+Fq9As9VieyRvld625jmqSLDzfL81RJqqw7mZmrC1jxbBCz/Mu9a4/W/G2yL5fv8A8NI45EvxR8ftbaXLFEy/d/vV8vzbrmWWVm+/89dn481ie8l8pn37vvVx7p5Nr/vV2wiccjS8Pf8AHm/+zLvre8N3LW2qIv8AdasHw8/7rb/tfcrQs38nVHZW/irvic0j6g+Dni3+wbpJ/meLdsli/vJX2BpTwXNrb3ltKs1vKu9JkavgfwBf7Gt/u/Ouyvpj4ReLZbPVP7FvJdlpP/qHdtmx/wC5/wADrQ0oS5oj/iF4eu/AHia38R6L+5t2l3p/cil/ji/3Xr2Lwl4qs/E+k2+oW3yRS/JLDu+e3l/uU3UtKg1vTbixvovOt7hdjJ/n7leL6DqV58H/ABrcWd9ufSp/kl+X7yfwSp/uf/F1h/Ckej/Fibfxm8By6VqP/CUaRuh3y+dOkP8Ayyl/56/8Drd8Pa9bfEXw99pl2w6tarsvIv8A2dK9CTyNStXgl8u5t7iL/fSVHrwDW9N1D4OeN4ryx3TWT/PF/wBNYv44n/20/wDiKipHlLp+8J458KyunnxKyXdv8/yNs3p/8WlZV4i/ELQZZ/l/t2zXfdInyean8Eqf+z17BeJbeKtGt9T09le3uF3xP/df+5XkXiHTbnw3rMWtaZ+5dZfmT+BX/wDiX/uVzVInTH3zV8AarLqWkytct/pcEv2eX/pr/t12ttMu/a1ee3Nz9jt5fFGhwb4p4vJntHb/AFEv+3/f/j2f79dB4b8T2etxebbM3yf61HXY6P8A5/jryqkeQ45RlA9Z+GPxDvPh14h+2wLJNYT7EvrL/nqv99f+mqV9m6Vq9nrem2+oWU63FncR+bFMjffWvgO2mXdXqnwS+Kp8E6j/AGTqUg/sG8lG18f8ecrHO7/rk38XpURJ5j60p9Mp9WajKKfRQBDKnnRMu7Zurw39rcSw/s7+MI2/5apEi/8Af1K94rhPjH8P/wDhZ/w91Xw8s/2WS6VGjf8A21cMN3/fNXCXvGNWPPEZ4ailt/D2jxbF+Sxi+f5v7n+5XTvI6aTu3fNj+9/9lWUtg8NvbwNGzvFAiN8m/wD9pNWk6Omjqqq27HTbu/8AZauXxHPRjKFPlINO3veR7pVlOP73/wBm1V/ETr9tSPZvfyv7m7/2Rqt6X5puVRv7v+0tUNfcDUAksmxETq7qq/8Ao1f/AEGoK5fdLmloUs4ty7P36/5+4lbz/caub0uBNQsYlhZVWK7Vv3W3+H/droX/ANU3+7QbR+A4vwSDJ4q8Xsf4LqGL/wAhf/ZV3I6Vw/w+dX1jxe3/AFE9v/kJK7gdKgKP8M5+5bPjq0/2NMl/8eli/wDiK25Pkib/AHaxvLD+N/M/uaft/wDIv/2NbNz/AKhv92gufwnJ+Ef+Rq8USfN/rrdP/IK11/8AHXLeC8/2p4iY/wDP/t/8cSupqmY4f+GVrk7rm1/3m/8AQa+Fv28H2XmhRRbf9R/eX/b/ALtfdk/+tVv7qtXwb+3Z/wAhTR/m3/uF2vu3b/krqw3xHDmHwnyV4b3f8Jfo9tL86S6na7fm+4++v1Q0tJU+yIpn2eR/A10n/opNlflv4D3XnxQ8FQf9RO3/APQ6/Uexs2mliby5G/dIv/HndS/+guiV3z+E+eXvVYnZabuSwTO/LXK/f83/ANq/NXL6/ZyzarcOIPOXd0Onzy/+1VWul06Ew2UCeW0O64/557f4P9pnrldW03zdVuZDpH2mR2/1r6Zv/wDH2lrjgd+JDR9KWHV4H+wrC/mf65NMig/8ed3au71hl/sq63Z2eV/sf+z/AC/99Vwnh6wWHW7X/Q1tv+2FnF/6A7vXa67N5Gi3kjMUTb9/dEv/AKH8tKYYb4ZHADXo7UbI9RihX+42p2sX/oqKu58HuJtPjkjk+0BpGcP57S/+PMtcGmroR8uuMf8AYXWIE/8ARUVegeEn3WVuzSs+7d8zStLu/wCBNUS+E2o/xYnU0yn0VyH0Z+FEM0Ty3EU8TO+390+77lfTn7A+uxz+JPGOlRPG8NzoCXi/78Vwv/xdfHVz4h33TtAuz/fr6N/YKRYfjhFPFOu/UdKvbF4kX+LyvNT/ANAr0qh+dYaPJUPsvx4nk3Hhq5/55amiN/wJK1bN/l/3ayviR/yKv2n5f9FvLW4/8f8A/s61bZ/ml+796uaJ6EvhicL4MT7N4g8W2f8Azy1Hzv8Avv8A/Yrsk/4D/wB81x+mp9m+KXiiL+G4it7j/P8A33XXb/nrMqp8R5J45/4lvxf0qf8Ahl+z/wDxFemojbK8y+M3+h+KPDl983y7P/HJf/s69QRF3PTibVPhiPSvP/jw+zwD/tveRV6EleW/tDzbPC+lRfxveP8A+gf/AGdEiKH8U8EqxbPviql/H/FVu2+RK5D2zQT/AGal/gqpC/zfxVb+/QXIen36+lf2RfE++113w5K3+qdNRg/3H+R//QE/77r5n3/Old18FvE7eEviX4fvHZUt55/sM/zf8spfk/8AQ9n/AHxXRQlyyOOvT56Uon3WlS1F/H/t0+vVkfMDv4KfTKEqCgp5TH97/gNFH8dBY+iiipNIh/HXxN8aIGtfil4lT5fmvHb/AL6Tf/7PX2zXxz+0JbfZPivrf/TXypv++ok/+IrmrfCergviPN6bTn+/Tf8AvmvNPb5Qpiff/hp7v9z7tH/odAz13wBNv8K6f/u/+z1u3m37LL838Ncv8NJt/heL/plLKldHeTfJ935N2+vRh8B4lSPvHyr+1RN5Ph/b833dn3d/8H/2dfAl/wD8fkq/NX3h+11N9jsPN+X/AEqLyf8A0P56+DNSm87UpX/vs9XE9Gh8Jnv9+q8yf3asy/eqF/npnaV6ls38m6iqJ3aj+Osiz0DStVa2XazN/v10ttr0sP8AFXD6bN51rE1dBZv9xf8A0OsjrpnUJ4zlhd1X56mf4han92JmhrBhs/O+7Vv+yt70RCRYTW55m+ZmmlepZpvs1q9zO3z1FbJFZo7fL8lcl4q1hrl9v/jlbQMZGZf3/wDaV48rfc/hqlqU29aZC7bqbefeSuxHnmloP+qf/vutBH/0p2rK0d9jPt/u760t6/bX/wBquyBzyPQPBOsbE+9seJq+jtKtm17wyl9bK2+3Xe7/APs9fJWg3nk6lt+5ur6U+BvxRs/CUUsWq2LalaP/AMskb562l70TGnU9lLmPpv4XeM18VaT9mnlX+0LKLZP/ALafwPVj4i+DF8W6M8USqmoW/wA9q/8A7J/wOvF9K1uLStZXxHos8Fh5Tb/sNxP96L/nl/n/AGK+gNN17T/Ellb31jOs1vOu9fm31Hxx949Kliac/hkeZfB/xtLZ3X/CL6k2yVW/0F3/AIX/AOeX/wARXqHirw3Z+NtBlsZ/kf78T7f9VLXmPxg8GNv/AOEj0/cksTJ9q2fw/wByVK6v4Y+P18W6N+/ZU1W1+S6T/nr/AHJU/wA/36iP/PqR2Sj9uB5v4M8Qz/DrxBd6HrXyafLL5M/zf6p/4JU/8c+f/cru/FWgrMsrbVmiZfm/6apVj4teA18W6X/aFjEv9q2q/cT/AJbxf3P/AIiuU+FfjD7fEnhzUJf9IiX/AEGV/wCL/pk9Y8v2TaMvtRONheXwTrbbomudKul2Txf89Yv/AIpKZeWzeBtWTU7PdeaVeLv3p/En/wAUn9yvQPFvhuKaJ42Vkif7v/TJ64LR7xbCW48Oa18llcN8r/8APvL/AH/91646sTb3ZxO60TWIL+CKSCVZomXerpW6m3Z8210b5K8ahubz4deIPsd5u/s9pdjP/wA8v9v/ANAr1uzmWaLcu3Z/vV5so8pwSjyn0Z+z98XHkeHwrrdwztjbp13K3L/9MH/2v7vtX0TX56ed9zazI6fOro2x1f8A9kr6q+CXxjHji2/sXV5Ei8R2qfe/hvIv+eqf7X95asInr1FFFBY+mU+mUAZ+pactwvmKu6VV/u1TvE2aPErKr/N/d3/+y1uVT1RGe2zFA1y6t/qvM2VREomPoG37cypEqL5f8Me3/wBpJS6uW/tNisFzKNn/ACyVqtaQ7SXMvm2a2cqr/wA91lrP1a8hj1GdHtNPkdVX57i7VHf/AIBtpmPL7pYt2ltbazOWi8272Mjtu+X/ACtb8n+resW2jW8t9LZBGirP5u23k3p9x/4q2pv9W9BcfgPMfBviS10jW9Rsplka+1bX7uK2hjXcdkSJul/3F/8AZlr1OvIPhpYw3HxM8YX0jK9xa/6NEm7/AFSPLKz/AO7u2J/3wtev1AU/hOZExb4hTR5+VNKRm/GZsf8AoLV0E6bom/3awbCRW8b6zj70djap/wCPTVvTf6t6C5/Cc74RgEL6s/mo5a+dnCfwn+7/AOg10tct4Ekili1Vozv/AOJhNub/AGt9dTQTR+AZN/qn/vba+BP28ZmTxBpsTM3yQL/6Cv8Aer7Jn+J+hf2r/ZlvqMT3T7kR0XzV83/gNfEn7d+pf8XDigb+G1/+Ir0aFOUZe8efj/hPnj4RWzXPxs8Dxtt/4/km/wDHHev0+sNHNzMJGtYHHlInz2O7/wAe81N//fNfmd8CkV/jh4SnlZYYomluGd2+6iRPX6d6a981y/larqFnb7E2w2+kb0T5f+euz5q3qfwzxKUeatE6Oys1s7Wwi8pYf9Jd9iRKn8D/AMK1yWo6MZrydjpUTlpGfc2n2r/q8tdjA0jNpKSzSyy/vXMs8flO3/AP+BVxx+3PczF9a1cDzHZVt9B2Kn/fUT7q44nViY+8XvDGkxWusROlmtt8r/dgtV/9FfNXT+IAyaRKInZHY/KyMi/+h/LXP+HrmW0vJXuNQ1a6i8tnY6hZrbxL/wCOJWrrWpPN4fNxZz3UXmMuyXT4PPdl/wBlaJBQ5eXlOei03Up/+Xm7f/uMbf8A0CKu08ORNDZRLJ9/Z/fd/wDx5/mauNF/dKn+t8WP/vQQL/7JXY6LqcE0cEe9/Okh81Vdtz7f9rbSl8JtQ5faxOgplPplch9Afz5TabPYTzQTwNbXCNsZJV2bK9i/ZP1W68PftCfD28DKlrLrCWjfN/DL+6/9nrpPGHwrvtSX4WQXLWOpS6pYxQz32ns7+an8G99n39mxK4/WNEb4XfFyynsYpE0/SNat3W4dfubZUfZv/jq44mM5ey+0fAU/4kT9GviFbNN4I8QQbW3xWrvs/wB3/wDYp+mzfaYopf70SPWl4tuYtSvPEenwRfaUT7RDK8X3Fdv4P9t/nT5K5rwTefafDmjy7v8AW2cX/oFbROqXw8pj6l/ofxdtG+b/AEzSdn/fD/8A2FdW+6uU8bfufHPg+fds837Rb/drq0+5SKl8MTyz4/W3/Eo0ef8AjWWVP8/98V3ulXP2ywt5f+esSP8Ad/2K5j42QrN4I3f88rpP4P79aXgO5+2eENHn/v2qf5/8cqYm3/Ls6NPn/vV5J+0hNs0vw/F/fllf/wBAr1qH7leJ/tJzbLjw/F/dilf/AMf/APsKKhphviPF03fxbv7laEPzr/F8tZn8dXbZ2rhPULyffq0nzo9UodtXYX+WgvlH/wAdS/Nt+Vtj/wANRU9Pv1cJCPvz4b+J18beBdE1tX+e6tV83/ZlX5H/APH0euoX71fO/wCyN4k87S9b8OSy73tZUvoE/wBiX7//AI+n/j9fRaV7UJc0T5fE0+SrKIU+mU+g5woo/jo/2KCx9H8dFCJUmw7+Cvk39pu28n4lyy/897G3f/0Nf/ZK+sv4K+X/ANq622eNdHn/AOeunbP++JX/APi65q3wnp4T+IeG/wAFI/3Gpfv/AHdtFeae5yjNlCfJ8tP+aoXfyUoFynqHwuffolwv9yd66u/h/wBFll+Z/KXfXFfCib/RdTX+5Kj/APjldreOvleV/eeu6PwnlVI/vD40/bMuWubW0bb8lra/3v43/wD2P/H6+Grz/Wu1fX37W+sfbLy7bc32eX5FT+/sfZ/7JXyDef62qPSp/CRXPzp8tRbN61YT54qhT7j1pym5VmSmf7VWJttV/wDdrMs6Xw2+9XirqLOFkb+KuH0qZraWJq9R02w+02sTVlI6IlqwhX5Ku3MzIv8AD81RQw+Snzbqiv7nyYqguRg63qXzbdzVw95M00rtWxrF4z+d/t1hP87qtdkDjqFiz/vUzZvZ6mT5ESmI/wB+uw5pFjTXZGRq0N+yXd/wCsq1/wBUlaEM290raJlItJNsvX2/cru9H1ht8W1mRHX+Bq8637LxlbdsrdsLlks4pf8AnkrpXTGRy1KXOesP4h8mydvP+fb/AHqseG/GeqvpdxY2eq3dtbq3neTE2xK8km1tpotsTfuq6DwTra2es2+754pf3Lf8DqPachMcJKMec+uPgV8V7zUrr+xdcnlvLSVfllm+d0T+P/frY8c+GNT+C3je01DT/nspV861fd8ksT/fi/z/ALFeD/DHW1TxajRf6r59v+5X2r4ztrPxb8J9P+3fci2Jv/55bv4//QP/AB+uapPnka061WhV5J/CP8N69a69pdvfWcrfZJ13r/sv/cf+5XlXxg8BtpV5/wAJDpW6GJ23z+V8nlS/89ayvBPiGf4b+KLjSNV+TT5Zdkv/AEyf+CVP9n7le6vDFf2sttcqtzFKmxkf50lSr/ixPbh+7kcD4P8AE8XjnRP3+3+07ddl5En/AC1/20/z/frmvG3g/wC32/7ra9wi/un/AOeqf3KxfEOlah8K/F8V5Ys32d/ngd/uSxfxxP8A5/uV6lbXNj4q0a3vrNv9En+7/filrH4onT8J4/o9yvjPS/7D1D5NVtV/0OV/+Wqf88n/ANtKseBvEMujy/2HqEmz5tlq7/8AoqpvH/hiezun1O23Q3ETb5dnyf8AbVKqX6L450ZtTgXZrFn/AMflunybv+mqVxyjzlSjznosM29Nv8daFheS2F5FdWc7W13by+dBcQ/fieuC8E63LeebZ3jrNcRRJN5qfxo39/8AuMn8aV2UL/NXnfCcR9m/CL4p23xH0Z/N222tWW1L23/9qr/svXodfBPhrxJf+EtdtdW0uTbe2v8Af+5Kv8UTf7LV9o+BfG1h4/8AD1vq+nthJPklif70Eq/fR61EdRRRTKCx9FMp9AHOa5psv2Z2ssiWWe3Tag27F81d7flurO1nz/7Sn8tZ0XH39suz/wAdWuxqlc6XZszyyW0Tu/3m8rdVxMakeYw9IS5bW422v5X2aLcz7v70v97/AIBXTzf6t6zItPX7fGyRtFBCuYwq7fm+b/4qtN/uUSJjHlicV8O9HsYTq+rx2yJf3t5cJPcbv9aqSuqV3Vcn8NTu8Mb/AO/dXTf+RnrrKg1p/Ccto0u7x94lT+Fbay/9q10c3+reuZ8PuJPHHi/P8L2qf+Qf/sq5H4w/FnT/AA5p0+iWUi3ut3SNF5ML/wCoX++/92rp05zlywCfwmt4J8Q6Zo/hXUdQvL6C2tlvrh5ZXl+789eY/EH42p4zuG0Lw+tzJZN/r3t22PKn+9/AteQ6b4e1zUtclngvJJtMii86+sfvful/jRP43TfXtXw/+Ifw+8SeGta8LaRqSnVJLOd2t5bZoJZFVD9z+9s216kY08JLnn70jnp1vsnK+A/+Ke1mLV/Kj+zurpAm5k2p9z5P7/8Av18//ttebrfxDiubTc9k9rsWVF+Rv87K97+Jfx00nwt8JfD+h6YYdR1+80a3/wBtLRNn3/8Arr/cSvAf7e8R3/gi0n1CxtJrLVJfsn2FG33Ev9zYn8H8fz13rFU8VLml8RwV6tKrU5JHlvwH0eXVfiraWaR/OtjdOv8AuOn/ANnX6Xw6aXvpW/s5nG77/wBk3f8Atx/7LXzF8GfCvh7RNZdrPSls/EFvauku+dnl8rfX1pZP4btVaS5vdNSSX52d44l3VzYmn7KJwRp2r8pbs0aGfS4/L2fuJ2Cbdv8AEn+03865CbSmdmb7Ivzf39Oupf8A2rW43i3QZvE9raWmqWDRQWMr/JOm1dzp/wDENS+V4TQ7Wv8AR/N/u74q4IsdSPPKRm2WlzwWWqrDAjTtZSpEqWP2fe+3++zs7VqXmnz2/gjTLTyGmliiiRkSDzfup/c3JV3Sn0i0nZrS7tH3Ls2W/lL/AOg1t3OlQapaRx3MUcyK2/ZNFv8A/QqmUiqNI8t/slpDiWx2fTTLNP8A0bK1d54fsJTrcMxVjCmnqm7cv3t/+z/u1a/4RjSrZP8Aj2tk/wB21iX/ANkrY03b81Rze6dNOjyVImhRRTK5j3T8dfD3xdn8GeN/DVnqrN/Ynh9nRbdIP9R/f/3/AJ9nyVleLfGC+M9ZRoNBbxJrU/yWNi6tLb2SfwfIn35X++//AACse8tpZopZ7xvt+nxNslvrFfN+f/bT/wBnrHS2WwSKdmuU0qVvOnS0bZKn+2leLH9xX9rKJ+a0uY/S/wAM+HNNtPD2hQWMV1p9u2nwS7IrmX907RKz/wAfyNvZ9yVi/D1NmjW9s23/AEP7Rb/e/u3DpX5z638ZvGej2qXmleP9UsPNl2Lb2j7dmz5E+0S/xyvs3/x/f+/X2X+yp4wufG3g241CfUI9Vi+1Oi3e7c/m/J5u9/4t+9P/AB+voIyiz1+X3ZTPQvicn2Z/C95/zy1NEb/gf/7FdWm7+HdXjn7Tnxm0PwHo2n6Qyyal4gnnS7gsbdtvlIv8cr/wb68P0f4wePfjT4tu2g+0w2lhA9wujaTu+zxIn8cr/wAf/A/++KiMo83KH2Yn1R8VIfO+H2sf9Mtj/wDj9ZnwluftPgPTP9nen/j9YGlX/i/Xvhje32q/2ff6Pf6S7xQ2Ksl3B/v7/v8A3Pn2VL8BL/7Z4NlX/nleSp/6BVfaN4/wz1BK8E/aQmb/AISHSl3fcsf/AGeveEr53/aNud/je3i/55WMSf8Aj71NQ1w3xHmC/eSr8L/3ax9+x/8A0KtNK5D0jQh/vVbT5HqpC/8Au1Y/g/hqy4lj5dtP2fdpm/8AdfdahHqCj0P4FeJ/+EV+KeiTtLstL1v7On/3Jfuf+P7K+50+Ra/NpN2390zeb99X+589foF4B8Tp4z8G6JrK/furVXl/66/x/wDj6vXp4eX2TxcfS+2dHT6an3KdXUeMFH8dFFBY/f8ALSJ9+m1KlSbxD+OvnT9rO223nhqf+/FcJ/3y6f8AxdfRdeFftYWe/Q/Dlz/zyurhP++k/wDsKwrfCehhv4p8yv8Acpn8FS1E/wByvLPoQ+WmTbdr/e+Zaf8AwfxUUokHZfCt2+1anB/fiR67jW7n7Hp1xP8AK/lRO9ef/DF9mt3C/wADQf8As9ch+2B8Y0+Hvg1NIsZdmsazE6b0b54rf+P/AL7/APi674/CcFSPNUPlT9qjxnZ39/p+g2dyt5LZ73upkbeiP/c/29lfO9yn8VaGq37XN15rsz76pO+9nX/ZqjujH3SunyPUP97/ANnp5++lDpsR60iMqTfOtNh+enP9+iFPmpmxoW0Py1634JdrmyRf7tedabYfaWr03wlD9gVP7lcsjoiat/ZqjVyviG52Rbf4/uferrdVufl3LXnWpXPnXUsrfPs+RUoiXKRz+pPsldazIU+atDVfkfbu+eqX3FRK7KZwSJf97+CiH53/AIqid22Vatk+Td/cWumJgCfc/wB2prN/3vl7v92nOmy3es+GbZKjf3fkoJ5S9M/+mO1bFnNsg8pv4vkasG53Jcf8BrThmbdVxkaQiXXhWGJPl+989Ps7xrbymX7+7fVe8ufmf/viorN/Oldv9rYtc3Meh/dPWvhjct/b0XzfIts7198aDeLefC37M3/Lxp29f4/n2b6/PX4dXP2bW0Ztv72CX/0Cvrr4e/EKKb4R2k6t/pFhpm+VP9hX8p//AED/AMfqIyPLxVDmkWP7NX4keC/tMG2bW9JZ7dtnz+fF/B/45Wx8H/HP2yKLw9fSt9rgX/Q5nb/Wp/zy/wCAVw/7M1/c3/xBl0qJm/0+zdFT+9LEm9P/ABxHroPij4Sl0TUYfEelboUaXezxfJ5Ev9//AIHXTzcvvQPSpR932Uz1bxP4btvFuhy2c/ybvnWX/nk9eLeFdbvPhv4luNM1VW+xStsvIf7v/TVK9Z8B+M4vGGjfbPuXsXyXlv8A7f8Af/4HWZ8UfAy+J9L+3WcX/EztV+XZ/wAtU/uf/EVtKP24m0f5JGlqumrfxJ92b5d8T/f81P8A2evGtYsLnwN4gi1Cx/1TN8qP/wCPxPXS/Cjxn9zw5qErJ82+xlf+B/8AnlXYeKtEg1Kyl3Rfe+SVP/Z6xl73vRNo+57sjyXxDYNtt9c8PT+TFcS/Mm7/AFT/AMaPXcaPr1tqtnaTwStslXZsf+F/40/4BXFWczeEtXuLG+VptMn/ANbs/iT/AJ6p/uVameD4e6l9p+W/0zUm3ypt+5/cuIv++3+SvNqRCpT5j0NN26ux+HPxGvfhzrzahbK1zZSHbfWW/wD1q/7H+0n8NcnC670aCWOaJ4kmV0bfuT+ChJl3/drj+E4D760HW7PxDpNlqenzrc2V0nmxSp/GladfI3wS+KD+AdW+w37/APFO3kv73/p1l/56/wC7/er65R1dNy/datgiFPoplBYUUU+gAqJ/uVLzVa8fybaVv9ndQRP4Tm/hn/yJOnv/AHvMb/x9q6wcivLtF+JfhjwD4C0L/hINbtNKeW1RlS5f5j/wGuv0Hx14e8TaM+raXrNlfadF80lxFOpSP/e/u0EU5x5eU818V63eW1343t9PllF5f6ra2Vslv/rW/wBEi37f/iq8nsPDbQ6pdrLA0P2f/W/33epdV/bJ8J+B9d8SNY6TeeJ5Z9Ta4guYWSKLb5SRfKzfN/A9cfeftf8AhO80bUGi8K6zba1eTvNKzzxOjf7G/wD9k2V6mCxdPDy5ZHJWrR/mPZPg34RvdU8Rxa5H+5srKVk83/nr8n3V/wC+682/aS+DreFfFX/CQ+Gt1t5X+neTb/K9v/A7p/n+Ot74W/toaBZ6Pp9lqnhq/wBH0+IbPtsEq3CL/vL98Vu/E79qT4Ua1o1xaReIZpNQiVntZ7exlb59vKfc+633G/3q4cVW+sT5hc1OVL4j4e07w/r3i/xTFomiWU2o6pcttjit/wDPyJ/fevfdG+C+nfCnUGl8Y31teXESP+93f6Jbuqb3/wB7ZvRP996u/s53ug+EvAd38RVvLq+u11B7G+0qzkVfKff/AKJv/i2v8n/faf3K6v4xfCTxL8a/F1n4b0l4o9P0C22arqVxJtie9n/eyqv95vnSooS+ry5zzqeCi488PiPENS+P3h6w1y4k8J+HG/tCX9yus30//LL/AK5V1uj/ABc+MPiJ4v7Mubu5iX+H7HE0X/jyfNX078L/ANlHwF8MrS2ZNIh1vVlX97qGpJ5rs3+yv3V/Cui+JM2m6DaaXFdtaaRoss5W7u3dYPKRV+4v+9W0qs6sv3kvdCeXSk+eUzx23+EvxR+Jmh2x1y90Hw9BKu90srX9/L/vFa6b4cfAbxL8Ptfgkk1DTNe0qVttzDdxfvE/20bb/wCO1oah+1z8O9Ime3tJL/UUj+VGsrL90P8Ad3ba4VP267ZNQKTeD7hLE/dkW7Uy7f8Ac21z83vcx08uEpfFI+qLe2jt0/dxqn+6u2pK8Nf9sL4df2O18l9dtdbf+Qf9lbzt3/oH/j9cz4d/bb0DU9V+y6pod9pNozbEvUlSfb/vr/B/49S5jrWKw8fd5j6Z2f7tJ/3zSQyLMiurb1Zdy1JQdwUyn0UDPwqtvE934P8AFdxrnnx38svyX1j5+37RE330/wBhk/uV3bp4e8c2tvqvh68ksN/+jz6TfKqpE7/cTzf7r/wO9eP6D8OtQRn8++ghTdvV4pVf/gdWLx5PBOo3DNfRala3ts9pLbouzdu//YrH7PLM/OOXn+AqeP8A4day/iOLTLO2le683yVtPufe/wDQP9t6+k/hX8TtK/Za+H17oNzBc69qrSpNBbo2xHfZ8/z/AMESbEr5+s9evNb0lLl7yV7uz/1Fw7fvdn/s+z5PnqrqWq3mqrp631zLf3Fw3z3Erb32J/l65PrPso8p3U60vZ+yOj8c+OdV+JHii78R6ksaahqUqbLeFfkiT7iIn/jlfcvwl8N+HvhF8MbSXzbTTbTyEu9T1C4bZ5sv993/ANj7iJXwZ4Y0eXUvF9pcxbvs+lr/AGjfSv8A6q3iX7iUfFr4weJfjBcafoMEE6eH7D9zY6TaKzvdP/z1dE++/wDsfwVrhpfbkdlOPun0hqX7cfgXw35Xh7w1oOqeJLf57RbvctrE+5/4N/zv9+uw/Za17+1dL12Dbs8qdH2f3fk/+wr5A+HX7LvxN8Z+INPgj8OT+HtPaVJm1bVovKhiRf4/77f7lfUn7PelT+DPiR4z0G5vFvJV+dpYl2I7pL/c/g+/9yu/3jaUfdPpBK+av2gZvO+I1x/BstbdP/HK+kIX318v/HK5874m6xu/5ZeUn/jiUVC8N8RxCP8A3t1XYX2JtrPR/m3Vdttu35q5/dPRNOH7iVaT/gNUoX+WrqP8n8NQWWPv09Pv0xPv1L/H/DQA9H+avqL9kfxH9q8Pa3oEj4eznW7iV/8AnlL9/wD8fR/++6+XU/4D/wB9V6R8AfFS+FfilpTTtstNSX+zp/8Agf3P/H0T/vuuujLlkcmJp89OUT7dR1p9NT7lOSvSPmAo/gop/wDBUm4ynp9yjZT0+5QVEdXjn7Ultv8AAGny/wDPLU0/8eR69jry/wDaTtWm+Fd06/8ALveW8v8A4/s/9nrCp8J6GG/inx+/36Zsp7/fpnzbf4a8s+giNR2pmz5/4afRUGh0Hw9mZPFG1dvzwP8A9918X/tk+J5dY+N3iOBpd8VgyWi/8AT/APbr7N+HqM/jSy/uMrp/n/vivgL9o2b+2PjP4quYG85LrU7hNn+4713U/hOX7R5Vc/cT/bqF3bbuqxeJsSqUz/LWpuD/AOtT+5T7n5EqE/fSiZ/lrUCv9+V/46fbfeqKH5HepYvvUuUDsPCt/bJdIs88UP8AtvXV3/jCDRFt/NiaaKX7stv86V5zYQpMz/L/AA1NbWcVzFuadk21HKaxkdbf/EuzuYtkUE/m/wC7XNQ+IYk+Zlasfyfn+9T9m9aQe8TzXi3j/dqu7/O7UP8AuYvu02ZFSKug5yVEZ9lacKfw/wB6sy2/9DrVTbClaxM5Bfvsi2/L81ZSI251qxc3PnS/LUSbnZ6BFh33y1pWafNK392s+FGmuv8AY2pWs/yI8a7fvfNsqzSHxFe8uV81P++6ls/kaKKqT/PLKrLWrpSb/EES7fkirjkd9L3pHQXN42lalaPEzb4oq+oP2S/B954w0bxg1zP9j0+XR/sNrvX7sruju6f3/wDVf+P18uakjPdJPu+RW/jr3D9m/wCIWvaJrP8AYen+bcpqUSW8Cbt6RJv81/8AcX7/AP33VxJraSkfQXgfwBc6L8dfDtjpDS2cX2xJbO+lXcv7pN/z/wB77nzp/t19F/Fz4fJo91dzeVHNouqSsixIn3fk+4//AI/s/wByvNdY03U7+1tLnSLyOw1Ozld4Li4bZtRk2P8AP/B/9hXss3jCDx54BuLGJlvJYovtC3afc82L7/8A7PWtOPL7pwSrSlUjI+OrlNQ+EvjTz4N01o33f+m9v/c/3kr3DStSttSs7e7tJVmtLhd8TpWV4z8KweLdGls5dqXH34Jv+eT15f8ADfxVP4M1uXQdV/c2Usuxt/8Aywl/+If/AOIrePuS5JHryjGceY0Pi14GawnfXtPVkidt86Q/Jsf+/wD7FdF4A8Zr4t07yrnb/atquydP+eqf367t0W5ieCdVdGXYyP8AxJXgXirRL74Y+Kor6x3fZ2Z3gd/40/jieiUeQuP72J2vjbwfFeWv7rb8/wA8D/3XrhNEvIpon8Par8kTNstZnX/US/3P+B167oOt2fi3SUvINr28/wDrYv8Ank9cF8QvB7Pvnji33CL83/TVP/sK5qkeU2jLm90zfB+pS+GNZl8Pah+5i/5dZf8Ank//ADyf/Z/uV6LsVG+Xa9eZWc3/AAm2k/ZpW/4ndmu+CX/nuif+zVteDLm5hb97fNeae6eS29dktrL/ANNU/gR/4HrgqUzjrx97mO1hm/hr6A/Z9+KrQNb+EtYm+UnZptwzf+QG/wDZa+d967tvy1ehdtm35vlbf97Z/wDsVic5+gVFeSfBH4rjxpZf2TqsuNfs4x8//P1F/wA9V/2v71et1ZQUUUUAPrH8RzTw6FqE1nbNeXSQO0UC/wDLV9vy1q0UES98+BH/AGZPiZ4ymn1K805bbf8A8/c6rK3/AAGtrwP+xZ4u1GWX+19SXw9p8v8ArYkbzXn/AOAK+z/vqvuGlI+bmojTjE444GjGXOfJngH9jzwdrFxrTajd6leGw1GWxVFdU3eVt+f/AMer0TUf2ZPhh4e8O3bReFYJpYInm3yyyuzsqf79d/8ADVf9B1ubvNrV63/kXb/7LWv4tRpvD+oRL99rWVf/ABynL4Tb2UIx908Q1P8AZL8I+JrHTbjTJJ9BtWgV5be0Xf5u7/erxj40fseXHhbT5b/Rrr7XYp8uNvzr/v19v+Hk8rQdNT+7axf+gVauYI7mBop0WaJl2sjLu3VREsNGcT8etNh8T/D3XtqwXP2e6nt3nht22JL5T70/742Psr7Wuf2mPh74e8JeLdK0jUGhur+7le1VIHRWV1RN27/gDV6R8WP2fdN8S+Gr3+wYvsOoP8+1Bu3f7tfn98Y/BP8AwiurXdtBK032KXY023Z5v/AP4P8AcoPKlGpgon1bqn7ZmreKvGNr4W8DaRpzzX7pa2l9fTllWVvp8tdtZfso3Hia8XVfiL4vv/FGp45htz5NvEf9n/K18TfsxaLeeIPjj4IjtImmEGoRXc+1fuxRfMz/APjlfp9qvi2Ow8T6Lpaspa8uXt5R/d/0d5V/9AoOrBSliKfNVOZ0j9nX4eaRHtj8NW0zf37pmlb/AMerD8R/sq+DtanaWITWJb+GLa3/AKFXs9FB6EqFKW8Twn/hjzwXtw9zqD/in/xNXYP2Svh/bwPGlre7m/5avc7jXtmaKCPq9D+Uq2NstlZQW8f3Io1Vd1T0UUHUPplPplAH4FWGpeTKltLP9jib5N6Lv8pP9z+OuK8Z6bfPrlxL/aEd/tbe00TfIifwf7ldBpr21zq0u6KSZIm3/aEZ08qqnifxhBc6kks+kLuT5GmRtjyp/tpUx+E+Gox5Ze6ZWg37W17aSSzr5Uv7nzdu9GT7leh2fgPV9KtUa7ltpvKV0i8lt/364K88VRa1f2X2aCJIok2bPK27dtdL4S8YNquny2k/mfaIIN+/+8n/ANhXL7KMya8ZQ9+J6V8Qte0Pwx8PtN8J6LfR3ksuy712+t/+Xq4/gi3/AMaJs/8AHEr0j9lq88E+A9Gvdcn1zT9V8a37eStppzfaLiKL/nlFEnzu7/xv/sV5p4G8BwfFTW4rRrGy8qyi+1zw3E8sSTp/c+T5/wCNP/i667SvHmi/DGK4s/CGi6Jc+IJ28mKHQ1+0Sy/7Dv8AfSuyMeQ9HDS9rHmNvxn8fviX4Y8UPrlp4OubPR7f5PK1BvN+T++8Sfc/36Z8Pf2h/Dmt/GZPEN9LHoNvqkTwzxP/AKq3dv8Ab/30+/8A7dW0+K/iDw94Pi8R654FuftEE/k6tF8yeUn99P7n+49ZnxF8MeANe+JfhrUND0/T7nRNZW3uP9EXZFLv+/vRPuf7af79ac0jplTj9k+yrB1uYkli2uj/AHXRt6V8m/Fe5+2fEHxA38H2x/8AP/jlemv8NPOsLT/hE528N3FuuxYbSeWJH/8AiK8N1Xz/ALfcfapWubjzX813be7P/HWdQMN8RCn36vW27ftrMhf5/wCGrttNvb5dtZHomxD8n+xVtH/3az7Z12bq0E+5/DWcQLaOtSpuqunzvVhHWmPlJU/ylSo7J80TMkq/Or/3XqBH+apfl3bd1XEvkPvz4ceLk8deCNH1pWy91Avn/wCzKvyP/wCPo1dT/BXzl+yR4n86w1vw5K3z28qX0H+43yP/AOPon/fdfRq/cr14S5ony2Jp+yqSD+Cpf++qi/jp9EjCI7/vqn/wVFTkpm4+uG+OtsLj4S+Iv+mcay/98uldzXLfFi1+2/DLxPH6afK//fPzf+y1hM6aHxnww/36if8Au1Yf/dpleWfRwIv71H8FDpSf98/NSj8RoWdH8T2Pgm/TxDqsrQ6fpsUtxP8A7mz/APY/77r89PHOttqvih75YmT7RLLcKn93c+//ANnr3D9qL4orufwdp8q/utk2pun9/wDgi/8AZ3/4BXgXiGwubN9PnaJvKuIkmgm2/wAFd8fhM+X3jn9V/wCPh/vVmvv2vV3Utv2h6o/wVRoRJ9+nzfOtGz50oT79agQolWLOFvNRf71CJurQ02Hzrr5dvy/36CDRtoVSLbu+RGp39lLNK7fciZt6/NT7Oznml8pWj2s38f8Ay1rQ1KwuX2Qea2//AHazkVR+Ix/sEUM/8NMuUVF+VVqveefZy+VL9+ovtm9kWojE7JSjykNym9qbM+9ac772qL7611HnEtt8/wDuVYmm3p/wGq6fJEi/36m+5En9+rAhqwif6Puqr/H89Xf+WXz/AN6gyNCF1hl2/wAW379W0TZFLu+//vVn2e55Ul++9bEyLvl/utWo4mPC/nXUStt/vtW74eR3upZ9rfe31j20O+V2/wCAVq2D+TcfN8m6uOR6dM3pka5uE+VvKZa+uv2afBOn6D4Xi8VN5qXd1E9u3mr/AHX/AIP99P8A0CsL4V/DHQfEPwWSfVZY5ru4il8i7273tfn+4n9/7n/j716R4Ptm0rw9pWlM29LCDyV/9n/9DqPhFUlGqdhc/afEKeU26G3T7sX/AMX/AH6634KeIY/AHjT7HrP/ACB9UVrfzX+5E7VhaJtdq6WbRItbs3g+Xft/df7D0faOeUY8vKS6lZ+TPcQbvngleFv99Xryr4teBv7YsH1ezi33sC/v0/56xf8A2FdB4h8W/wDCJfGTU9Mvm/4lmrRWtwr/APPC4eJN/wDwB3R//HK6i5h2NXqy5asTrpc0fePPfhL45bW7JNGvpf8AiZ2q74JXb/Xxf+zsldl4n8PW3i3RpbG6T5H+dX/55P8A368d+JHhWfwfrdvq+kf6Nbyy+dE6f8sJf7n+7/8AZ16v4M8YQeLdGi1CLalwvyXVv/zyeopy5/ckbSjye/E8Y0HWL74XeKrizvlb7O7bLqJP40/56p/fr2rZBqtlFtlV4pV3wXG7fWV8TvAyeLdL8+2Vf7TtV3xf9NU/uV5/8K/GbWFx/wAI9qLMlvK/+iu/yeVL/crH4PdkX8XvlTxh4en8Paj/AGnYs0O2Xf8AJ/yyeppn/t6y/t7TN1tqCL5N9FF/n51r0/W9KXUrWXdEvm7dk6bfvJXjUyXPgPxAk8H763b5Nn/PVP7j1jKJt7szq/B+vNrFqnnt/pe3fL8uz/8Ab/367KF0dK81v7aC2vNP1q2vrmHRJfvPEvm/Z/76bP8A2Su9s9SguZ/s3nxfaE+7sb/Wp/fT/ZeuCUeQ82rHkOi0i+udLvrXULKZre/tW3QS/wB1v/Z/9yvrz4ZfEiz+I2hi6VFttRt8RXtpuz5T+3PzK38NfGkL7H210nhTxXe+C9cg1bTW/wBIi+SW3/huov8Ank3/AMXUGR9vU+sDwl4qsPGegW2r6bLvtp19fmjf+JG/2lrcqyh9FMooAfRTKfQBzfgfS7nRdDe3u1VLlr66mba275XuHdP/ABxlqbxTIsOkXDyytDEq/PKi/wANbdcp8SJWTwveqv8AFs/9GpQY1PhOls08u1gXZs2qq7P7tWaZv2J81FBtED99K+Of2svhg1layX0ECvZ3l07Gfb/qvN++u7/er7G2/NVXUtNtNaspbO+t47u1lXbJDKu5WoMalP2sbHzZ8IodO+Fnwu0lfAPgmXUvEGqWKXMsmfmlblXeeX+7uVtq+1fPXjz4tfEOH4lxa9fagtnqFrL50SW8X+jxOsTxfc/j++/36+2PB2mWvw48WXXhuOFItL1Tfe6Y/wDdZf8AXW//AAH76/77153+0j4H0/xF4t8NW32ZUee21C4leFdrN5Vuzpu/4HRI461KUKfuSPH/AA/+354l0qBoNb0bTtakCfLLbM1u27/b++teb+M/2vfiF4yklX+2W0e1ZuLXSl8g/wDff32rz7TfhX4o8c3kr6Hoepalb+b9+0tWdP8Avuvcfh3+wj4u1oLPr09t4ZtG+fY3+kXH/fK//F1yfvZHz/8AwoVfcPELPx/4jhv4tQg1rUob1W3rcfbJd6t/33XpHhzxN8a9evl1LTdS8UXkm75biLzXT/4h/wDcr1zxM/wc/ZPuYrb+y5PG3jFU3t9oZWWL/f8A4Iv++GavMfF/7dPj7xDvj0mOy8NWv3FW1g86X/vp6v4fikNqOF/i1fePePh3+0Z8R7fUrTQfE/gi41m/k+XfYp9nuB/tujfJ/wCgV9MaPfyahYJO9pc2TP1gulVXX/vmvy+h/am+KcM6zL4wvcL/AH4omT/0Cu/0b9vD4i2S7LlNI1Fv70tm6N/449XGpE7qOcUftn6KUZr4Z0L9vfxYZd2oeGtLvLf+L7O8sT/+z19E/Cb9o7wr8WGFjbtLpWt7N39m3rfO3+438VVGUZnsUcXRr/DI/C3TdensFlii+R4n+/8Ae3f/ABVb95ptt4nd59y22751i3/In/xH+5XG6YINZ8VWUE8kv+lSpFXV/EK2i0fTfL+0tDLEvy7KD5iUOSvGMTjEvILPVJtu1Ivn27K6rwNqsf8Aa1lPqE8Fsl5FK8u9Pk8r7lcbZ2za3LFAsse5v43+StWbwq0N/atcyt9ill8r9yu90/uUfCddeMZx5JHvHhLxPpnhXxbFBqGlal4htJ4Psi6dpk+x53/gR/76f7H+5XrvhL4zQeGLrWJ77wLrPh5E+T7DFZrF5Sf8D/8AQ6+RbzVbnR9Ut5/m821lSaBP9tP/AED7lfWVz4q17Um1DxD4xttS0TRJbNLue08PXUVxLLE6J8770+df9hKvm5h4SjKNHlRp6V+1R4a1LVPK1Xw1qVnZOr287+atwksT/fR0SvHdeTQfDHxdtJfCeqy3/hqWeK7td/ybPn+f5P4Nnz1P4w0TwnZ3Wlav4HvJ7zR9UtftEU122/a+/Y6P/cZPk+Sizs4NYs/IlgWHVdrzLsT+79/Z/wB9p8lXynnyxcsPV5JH27oP7l/9z56+SL+5Wa8ll/vM719T6bfrc+Ev7Tib90+nfaF/74r5Qeol8J7dD4QR/n/8cq7C/wA1Z/8AB/8AY1dtn2Nu/wDQ6yOs2Lbds/8AiK0IfuVm227Z/t1oQ/PUe6alpHqzF96qyf5+Wpk+5VllhKlT7/8ADUSf71OR2Rqgg734J+Kv+ET+KGhXbtstJ5fsM/zfwy/J/wCh7K+6E/8AQa/N/wCba+35H/hevvX4a+J18YeCNF1f5fNurVPN/wCuq/I//j6PXp4eX2Tx8fT+2dXC7O3zVMlQpUyV1SPGiO+/RRT/AOOsjcKyfGMX2jwfrsH/AD10+4T/AMhPWzUdxF59vLH/AH0ZaUzppfEfnmf9VF/u1D826rDpsZF/uVX/AI68s+mj8A3f/u0z5t38NP8Ampn92oLPH/jx8IoPGGly65plj52u2+zz4Yl/4+ok/wDQ2SuV8eeD7Gb4c2lnK32OLS980X8f3k+5X0bbXP2a9t5fm+WVHX5v9uvL/wBr2ws/BlvLfRRLbRapB9oW32/dl37Pk/8AQ666ZjL4j4PvH/fvTH+4lE255f8Af/jo3/J/u1tE0Gv8j0n8dPf55f79PeGX5Pk+992kVCEphbW0t5LtirqLPQZbC182f54v+WvktWJDpV5C6Sp8j/wvXo2lO+paakV5A3zLsb/aet6dOUwlSlzchmXmjq6osUrI6/PFsanvqU9tsl8hZk+43zbNr12UNhZuqRfKk23Yqbqz3sILZ9Qtrnb+/i3q+379c8pfYPSpYKVL3zz3xDcwX8+6WCW2fb8u/wDv1z/3HSulmRZrVGl++tYNz8nzUqUjmrx94if+9/s1FD9yrE33KZCldRwRG7/nf/vinO7O3+5V6bTfs0X3lf8AjaqOz56sJDfmq1/roP8Adaqv3Hq7Cn8P8DrQRI0NNT/Wr/Ht3rW3f2HkwRMrLNvXer1n6I/kyxT+Ur+U/wA3y767DXtHWwtf3G77JLsuIPl/v10fZJj8RxKfJcJWxpWiXniTXrfStPia5u7ptkSf5+7/AL9ZUMMs16kEUbPKzfLsr6Y+D/hKz8MWXn7d+oTr+9m2/wDjiV5UviPXj/DPSvAHhJvCvhzT9MnuWvJbWLZ523Z/Hv8Ak/2fnrtrBNlZlhcrNFWxDQYxidRoj/Mm2u40e53ulef6VNsrsNNm2bP9qtofEHKcV+0D4SfW5ZdegiZ5bWJIZ4vvb4l/j/4BTPhF45/4STS30i+l36nZxb1f/nrF/f8A9vZ/H/wCvULzbNLLu2/3GSvnfx54bu/hv4rt9T0rdDaNL51m/wDcf+OJ67P4UuY6Y+/HlPYNb0qDWLC4sbyJXt5V2NXh9neah8JfGT+bumt2+SVP+fi3/v17b4b8SWvjDQbfU7b77fJLD/zyl/jSsXx54Pi8W6TtXamoQfPA/wD7JV1I/bgFP+SR1Gm38F/axT20izWlwu+J0ryr4x+A9kr69YxfI3/Hyifwv/frJ+FHjN/D2pPoOp7obSWX91v+TyJf7n+xvr3B0+0xSwTqr7l2Mj/xpR/FiHvUpHm/w08cv4hs0sbmVf7VtV/j/wCW6VoeM/DcGq2cu1f3TfP93/VPXmnjzwxefDfxLFfaezJaO2+1m/u/30evWPCXiqDxboiXyqvz/JdW/wDdesfi+I2+H3onkWiX7eGL240rU1b+z7htkqf88n/vpXUabDbW11aaDqG2F4pfO0XU4fk+dvv27v8A3H/gq34/8H/aU3Qf61fnif8AvJ/crlPDGq/bIE0i+lWGWJt9jM6/ddf4H/74rmlH7AVI88T1JJlmd/lZH+5VtJvkrjX8SM9/9svJVSVm2XiRfJ5T7/k+T+BX/v11UM2+uCUeQ8s9B+FfxLn+HOrebIWl0a5ZPt1v/c/6ar/tL/4/X19Z3kGo20VzazLNbzKskcqNuVl9q+BoXaF69j+A3xUTwzqMPhzVJ/8AiUXRxaSu3FtL/c/2Vb/0LNAH0/RT/moqyhlPplPoAZ/BWR4k0Ya7pj2Zfydzo2/bu+64b/2WtqmUEyjzCFFZeTXzZ+0d+1nbfDVpfD/hdob7xL9yed/mis//AIp/9ivWvjV4lm8JfC7xDqlvII7mG2ZYmDbdrt8oP/j1fk14hv2mvLhmZnZm3s71lKXKeNmONlhY8sDvX/aM+IcPiD+118Z6v/aG7f8A6/8Adf8Afr7m3/Y2V6XpX7cnxSh2NPLpd4i/89bHZu/74evme2dd/wAq/P8A36+qfg9+xJr/AI40e21vxPqT+HYJl3wWbQebcMv951P3KqPMeLhKmLrfDI9F8P8A7WGm/FrQjo2sWEnhvxdbKl7pl7AGuLRrpfuf7UW/7nz/AN5vmrb0HXZv2mfiJpVxaySadoumaM8WtJs2yxTT/LLbr/vbG+f+7ur0n4c/Crw58IPDE2hS6fGYbobLvV3G77Z0/wBa3/LP/d+7/tVxQsbf4EeI31jSbZY9NECjWNPtUwt5a7/lvYv70sW751/22qz6yPNyx5z6G0zTbXSLCCysYIrW0gVYoreJdqxr/dryP4+/tJ6F8ErCW1dG1LxFLBvtrGL7i/3Wlb+Cu58TeMdPsvBH/CS2N6lzaeWt3bNbNu+1fx7F/wB6vM9J+DPh7xf43/4SLxZYQeItc1WH+0HguW32un2v3IYkT+Jv9pv7r0G0v7p8jfDz9m/4gftEX1x4mupY9L0u9neZtW1BvnuH/j2xfe/4HX0X4V/4J+eDNKgVta1nVNXuP78W23T/AL4+evqK1t4rKCKCGNYoo12pFGu1VWrVRynGsFQjLmcT5o179hrwlcQEaTdTWc3/AE9Dzlrk/Cf7CMEXiIz+JNShfSovu2ungpLP/vv/AArX2HRV8pX1Oh/IebwfAD4d21mkEXhPTViRflPl/wDs1crrX7KHhK7uYrvSZLvQr6J/Nimtm3eW9e5UVHKb+ygfzb6V5UN1FcwTxoluybZt38dXvHl/Lrcu6eX96v8AzyqultZpPK0EX3/9qsp7+Kaf+Lyt1WeJ8dSMypZpLDdW8EW55fN2bNteoN4S1KbRvt0LMlxF88T/AO0v3K4HRJoodXt5X3TRO396vqCF9MfQfIi2/ZPI3/P/AB/JW0afMeXmNaVKrHlPB/FWgzvOzS7Zv72xt6b66PSvjBqE2nafpWueJdb0q0ig/s6W7tNkqLb/AHNjxfff7/8AfquutQeLDcXOn6e1hZbUTydvyI/+xXJa9pv2NH89W2f98USiddCryy5T6Fv/ANnJvAGjReI9D1OTxJo86pN9otPkRYn/AI9n/s9ch4p8SXei6EmuaeypqGk3SS7H+fcjfI6v/v766f4IftG6DpHwjuPA/iieezuFtbi007UNu+KWKX7iPt/1WzfXm9hrEGo2GoWM/wDy9Wzxf+OUcxz4uh+/jVPuD4aa9BqXwM1XULaffapBcPA/+w6f/ZvXg7vs+X5a9A+CevRXn7G7sqqjxJLaN/v/AGj/AOzSvOpn3r/DXNI9rDU+WPKHnVatnql/HVuF/wDaqToNi2fe22tO2+9WTbfcrVtnqDTlLyfcqxD9yqifcqwm7b96gZY/gqWokSpf4KgslR/kr6b/AGS/E/naXrfh6VvmtZ0voP8Acl+//wCPp/4/XzJ/BXffBDxV/wAIr8UNEnlbZaXTfYZ9/wDcl+5/4/srsoS5ZHLiafPTlE+4kqb+Cq6bqlSvUPlyVKen3KYnz09Kk3QfwVKv+tT/AHqip6ffWoN4fEfn5r1s1nreoQf88rqVP++XrPeul+JFt9j8f+JYP7up3H/odc1Xky+I+jgMpr/PTqb/AAVJtylSZ1hXd/dbfXzv+3P45XxDr2iaas7O9hE7y/8AA9n/AMRXt3jPVf7K0m7l279q/Kn956+MfjMkv9qTSzy77h23yp/deumn8JP2jy1/v05KZ/HVu2T597fcWtDWMecIYV82Kums7CDbF916zNN0SXWJYtsq20UrOivL9zfVu/0258PXSQNKs3mxI6zI3yVnKJ7GCqU6UuSRdv5le43Qbn+ysm50/wA/PXV+Hk05IPtm6RJZZdjSzNvf/wCwrnIXWw02WWJv3rLspmj63cvqU0FzEvlTpsli+5/wNK7qeJ9lH3S8RQ5K/PL7R2aX+mWGpS+VPFcyt92bdXcJ8KLnxP4cTVft0aeba+dFYuvz/wDfdcl4J8K2et69p9jKqwxS/wCtm+TfX0b9ps9Hit4JZ1R2/cwec3zy/wDxdc0f3sueRzYvEypctKJ833Pw0i+y6PPLOry3S+d9ni/giT7++uM+Ivh6z0qVfKXZ5rfcT7lfRdyi3+rarqErLsX/AESL5/ubPv8A/j//AKBXzf8AEvUlvNbigX5/K+TfW0Y8p5VSpKfvHKPDvl2/7Vdh4G8DLr2pRLPu8pPvbK5Lf/pUX+9X0n8AdBW802W5Zd/zV0nNzcpg+M/hjHpuiJFbQbEiXevyfwf+z14Vf2bWcuz5kr711jw2uq6d8y/dXZXyv8UfAzWDSyquzym/8crAv4zyeZPuVbtvnT+5spnk/uv9utCws2mb5V/irciR0HhtPs2r2/mqvlS/JKn97dXr2j6bBf6bcaRfK2x4v3T7f8/7H/fFcZ4e0SDWLC0i3N9rib+Ba9Ts7a5S1uPPVrbUIF3r/tVt9gxXxHk/hvR1sL+WVlV7hG2b69r8N6lsRFrydP8AkKXv+3Lv/wB2u30G5ZFT7z15EviPehH3T2PRL9tldhZzb1TdXmWiXOyWKu6sLlnWkXynW2D/ADf71dhpX3krhdNm+auy0eb5kq4yJDR/G1tqvijxBpXype6XdPDLD/fi/gdK0PE/h628T6NcWNz/AKqX51fb/qn/AIHrwL4kXOq/D34yahq8C/62f7RF83yXETffR/8AP9yvePDfiGz8SaNaX1nLvt513r833P8AY/4BXq05Rqx5BSp+y5ZniXhXW7z4XeL7iz1Dd9kdvJvkRf4P4JUr3CZF2pLEyvFKu9XT591cv8V/A3/CSab9us1/4mdkv8H/AC1i/uVy/wAHPG3yJ4Y1CX/b053/APRX/wARUU5cnuSNpR5488CH4weBvtKvrljFvlVdl5F/7V/+LrW+FHjxvElh/Zl5L/xNbNfld/8AlvF/n/2Su9mRdjq210b5GSvn/wAc+Hrz4b+JrfU9KdobR5fOtX/55P8AxxPR/CkEf3seU9717RLPxVolxY3i/upf4/44n/v18+Wd5qXwo8YSxTq2xG2Sp/z1i/gdK9w8GeLbbxbo0Wp221N/yT2//PJ6z/iX4Gi8Z6Nug2pqduu+B/7/APsUVI/bgRTl9iZdhmtte0tJYGV7eVd8Tp/DXlvjnwxLDLLeQL+9T/W7P/Q6z/hj42l8Mao+i6nuS0lbZ87f8e7161rFh9si3fL5qr/39Sol73vG0fclynmtnfr4w0S7tpYoptVii3t/A7bPuSp/tJ/croPB+sfb9L8qVv8AiYWbbLpPv/7j1xWvabP4Y1SK+sW2Jv3xf7L/ANytq2v/AN7aeJdKgV5Yv3V1Y7v7/wB9P+B/wVx1I8xjXp/ynoqPvTdQiLMrxN9x6xdK8SWet+bPZrJDbq2z97/n5a1d+xN3zVwnAfTfwD+Lh1tIfDGs3LSalEuLK7mP/Hyi/wALf7a/3v469yr897a5nhaK5tp5La9iZHiuIm2vE/8AA6V9e/Bz4rx/EbQzDdusOv2SBLy3zt3/APTVB/df/wAdrUD0uiiigAooooA5D4r+CpPiF4D1XQ4pFimuosRu33Q9fIUH/BPTXL2R5dQ8RadBv+8kMUsv86+7P4q5zxt440L4f6JLrPiDUoNLsIB801w/3v8AZX+81HLGRwV8NSq+9M8Y+F37Fvgr4e6nbatfvP4i1GAq8Qu12wRP/e2D/wBmr6Cu72DT7V7i5mjt4I/maWVtqrXxr8Qf+ChdtCGg8F+H5Jzv2rqOsfIjr/sQr87f8D218zfF79ojxv8AGREi16+jTTYvnXT7VfKt93991/j/AOB0+UxWIw2HjyUj9J7j9oX4Z280kM/jjQQ6/Kw+2o1cV4ssvh38X9OgsPD/AIvt1v1l+0WseiTpO6vt+fZB/tJu3fw/36+JPg7+yF48+N2j/wBtwT2Wi6GzbYLrUN6+f/1yRE+7/tV7Bo//AATq8T+Hr+DUtM8eWmm6tbv5sF3aRSxPE/8AsNSOmnOpP4onp/w++H+u/AvxdZXfiC487wNLLNb2dslxui0uWT/ls6fdXf8AMnyfd3tXZfs2+IZPEOpeOFlZJv7GvLfRoNn/ADygR9n/AKG1dtZWXiW58HLpHifTrPWrt7fyLy4s7jYlx6uEZBt/3a8J+AVrH4e8Val4fu9Xi0q2lvHu2S3bbNey/wCqWFn/ANj/AGPv76uMeY0lKMJHuPxB+Mem+AUFtDY6h4i1p1/d6Ro8DTzH/fx/q/8AgVfPHi39qX4w2bvPD8PodCslGF/tG2uHb/vr5K+uoRp2joY4vs9nu+bZuVN1JDqun397LYx3lvNdRLultkkVnVW/vrUe8OS5/tHyH4V/b11CwuI4fGfhNUgLfPd6PIfk/wC2T/e/77r6e8A/E3w18UdGXUvDuqQ6lBjEiIdssTf7afeWuL+K/wCzn4T8d2U955UOjXqrua5RdkTf76V8Calear8GvHj3fhjWVh1Czl2Le6fLvhl/2P7kqf7FZc3L8R5lbE1MH71T3on6v5poOa+e/wBnH9qjTfjDFHourpHpPi2KLd9nJ2xXaf34v/ia96v9QtdMs5bm7nit7eJd0ssrbVRa1PTpV6dWPPE/nSs/CV9qVncNBt+X+/WDqvh6XR7V552bev8Acrtk8SLbW/yt/rfnZP7lcP4w8Ty6w1vAq+TFF/4/VnzmG9rOr73wmTbXLJdI6q3zL9yvVvB/jDzpdM0q+udlvK3ktv8A7n+Xry/REa5llXb89W9Xtm8r9397+JP9uj3jbE0I1Zcsj6iuvCb2+k2tpbKsVlAz+Vbqu1Inb7//AH3Xk/jO2+0xXFnu+d/u/wC/Xrfws8eQeLfAKtdyK+q6dEqXMP8AG23/AJa/8DrwfxH4km1KaWWygx+9q5e6eHhoVfby5vsmPo+6Hfpl9uTY37q7T5PK/wCB/wAFavhu5e88VafYzy77iWfYz/3qoeGNEg8T6vcaZrM8um3EsTpZzbvke42fIj/7L7Nm/wD20q18KPBN14q8VxMyyQ6fpLfaLyX+5t+4n/jn/odRI+llR9rE+oPg/ftpv7PHjrSNzf6L4kSH738Eux//AGSs/f8AIlcJ4D8bNc+EPGEUq+TLf6rp9xs/21SVP/ZErsNNufOtUZq5pHTRjyRLX8FW4fkaqp++lSw/f+996pNzbs3+VK1bZ6x7OtWF1RKANNPnX+Gpofu/7NVofuVbh6UFliF/n/8AiKsIm2qiP89WIaAJamfc6fK2yX+F6rpUv3H+WiEgPvj4deLF8Z+CNH1pfv3Vsnm/9dV+R/8Ax9HrqEf5K+ev2TvEnnaJrGgyyfvbOdLuBP8AYl+//wCPp/4/X0Aj17UPfifMYmPLUkWEqVKrpUyfcpmESWnJUVPqDqgfE3xrtvs3xX8UJ/evN/8A32if/F1wteoftGw+T8XNY+X/AFsVvN/5C/8AsK8v2V5U/iPo6XwkX8dD7ttO/goqDY4Lxtcs8UsXzfuv7n/sn+3Xy18b9N/sew0+JvLR5/30Sfx7P7/+f7iV9a+LZls7C4uZ/wDlkv7pE/ievl/406PO9gmtam2yWWBEtbf7+xP4E/2P43/4HXRSJkeD1oQ2bf2a8vzfd+WqU3yVu6PtvNEt4P42Z0/z/wB91cj0MJHnqcp3Hh6HT7DTol+xrf2l1FvaJ/8Alk/8bo9YGsXL69qVo0X/AB728Wxf4/8AP36zLC/1BLV9PWdkt4m+X++lTzWctnZebA7JtqJS+yephMJKD9rM6F/KhtX8zb8q1DZ2cGtxRbYm+0J8n3a51NVvH+WVv/Ha9g+GOvaLbXtl+4kfVZW8nzt2yJEqI0zXG4+Mpe7Eo6V4J168eVbG2n/0d9jed8mx/wDfr0jStK1XTdIt21zVWvHsP30Fojb0if8Ag3v/AB/7ldQ958/3mrn9YvPneL5tm13rpjHkPBrYiVUq6leRaD4ISdvvpA8zfP8Aedv/ANuvmfUoZZrzzZd32iVt7V7l48dtSstPs1+5LKiV5vrej77/AM35fKSXZW0ZHNynGpbNc3/lKvzu1fVH7PEzWem3Fi23erfN8tfPPhuz/wCKtiVl/i319HeDLb+wfECeV8iXEXy/N/HW3Mc0j2Kw2zWbr/Gi7GrzXx/4Siv1l+VX3L/dr0i2mVN88bb4pW+ZNv3araxpq3NYyCMj4i8W+D5dEv8A/VN5X3/u11Hw68DL4ksvNVtlxBLsZH+T/cevoC88B2esNLbX0Cvby/I3y/PWP4M8AT+BvEflN87r+6b5f9Huov7/APv/AOxW1MKhi6V4AneX7TYwN5sTbG2fI8X+w/8A3x/6BXZa3pv2nSJZ7lo7bUH+dv4K77/hGJ7bVPt0W2zt51/e/N9x65nxPojWCXEEs/2mGX5/u/J/9h/uVtP4TnpfEfNSI0OvXsDMv99a7DRHbcn8Fclqtsth4qTb/wAtfkrpdKfZKlePI+mpfCekaPN+9rvdKm+5Xm+iTb02/LXoGiTbFoiM7XTX3uldnpSN8jVxWj7vk+7XcaU/y1pH4zCRn/E7wZB420uW2bal3F88E23fsevHPhL45bwN4jl0XU2+zaZdS7G3/wDLrcf3/wDY3/x/8Ar6LvE/eu1eJfHLwH5yv4hs4vn+5eIi/wDj9d0o8nvwOmjKM4+yke6wzb0/268P+LXgltB1JNc09fJtJ5d7eT/ywuP/AGTfWr8EPiF/b2m/2LqErPqtgv7p3/5bxf8Axaf/ABFep6lYW2q6bLbXMSzWlwuyVK6ZR5o85jHmpS5JHKeA/GcXjPQd0+1NVtfkuk/9q/8AA/8A4urviHQbbxJpNxp95/qpf/HX/v14xeW2q/C7xe/kTt8q/LKn/LWJ/wDP/faV7lYalHr2nW+p2063kV0u/wA3bs3/APAP4KIy54hKPJL3T560HWNQ+EXjKW2vFZ7d22XSf89Yv4JUr6K02/gvLeKWCVZreVd8Uqf3K4r4l+Bl8YaRugVf7Vtfngf+8n9yuC+D/jxtHuv+Ec1PdDbytstXf/llL/c/2N9Yxlyy5JG1SPtY80Td+NPw9+0xP4h0+L96n/H4if3P79RfCXx5/atr/YeoS/6bbrvglf8A5apXrqP5yusqr/cavn34o+Bp/BOuRarpW6GyaXfE6f8ALvLRKPspBTl7WPKem+JNEivI5d0XyN8kqV5ZDNc+DNb27fOt5fklTb/r4q9L8DeM4PG2jeftVNQg+S6t6z/FXhuK/t9rf9sJf7lRKP2i6f8ALM5S83eHriLUNP8A9J0e/wBm5P7j/wAD/wC8n9yu20rxPp+sPL9hnaaJfkbeux9/+5Xnmg6l/Y9xLpGpq39nytsZP+eT/wB+mPDP4D8QeesSzW7fwf30rjlExrUOb3j2BHrT0TXrzw3q1pqen3LW13ay74nRf/Q/9h/465TStYi1KyiniZnib7r7a1UeuQ80+3Phr8RrT4jaAl7An2a8i+S7tN+5oX/9mVsfK1dpXwv4A8cXPgHxHa6rbbnRfklhRv8AWxfxp/8AEf7dfaHhvxNZeLtGtdT02bzraddy/wB5ePut/datYkcxt0yjf/s1ieLfF2keCdButZ17UINN0y1TfLcStt2UBzGR8TviNpfw08NTarqeZm5S3tIm/ezy/wBxf/iv4a/ND43/ABs1L4i+IW1LVryO/li+WCKI77Kw/wBi3T/lq396Vq1v2mP2g9Q+MXidvIgn03w/brss7Sb5ZpU/vv8A3d/9z/crA+G/7MnxG+LrxT6Vocltp7fJ/aeo/wCj26p/sfxv/wAAqj5/E1KteXJSPJLzWJ5pXb5t/wDt/O/+f9ivq79nP9jDXdUvLDxj8Q7CO10aD/SItEum2yz/ANzzV6JF/sV7l8Df2GPDXww1Ky17Xrw+JPEFriSBXj22tvL/AHlT+Jv7rv8A9819ShKZthsBye9M4i18YIIoILGGGaIfKqW652Kv+7Vmf4iWlnn7XbT223+KaJ1/9lrQm8G6BeJ/pOi2X3v+eS1Uuvhh4aukZf7NWHf97ynZaD0eWp9mRwfxL+M2lDwLrr6HrlomrJav9lCTr5u//ZT72771fE9h4/32/wBps2Z5YvnlR/vpX3jqPwH8PXMTNYNNpV23W5t0ibP+9vX5q+PvjR+y34s+HeqTeIdFi/tKyTe7y2Kfwf7afw/+gV2UK0aUjyMbhK9WPxHjXjDxzr1/4geeC8nmllVH3u3/AMX92vaP2T7zxxqvxJhu9MW2dra2ZL6WV/3XkN/A2P8AaRdv+5XgmpXLarKkreHGe7t1/e/Z3bYv+26V9Qfs03/hDR/A0tzc31s+q3k/720iaVHg2fImzZ9z/wCzrarWpcvKeXhqdeFXmme//FD4Mah8Tb+2XXPFz2vhteZdKtV+z5P+/u+b/gVc9F+yN8M3t/Jt9TvT/e/02KT/ANlrzn4zfHLV/DGnf2f4F0PW9Yu5fna+/wBM+zxf99/f/wByvCV/at+K2l33n6xpum3Mv/T7oqo//feyvN5aZ7VWvGPvTpn0L40/Yaisl+2eEdSeW7ibekVy2xk/3HrnIf2Y/irdaUw/tP7PBL97T5dQfd/3z9xvu1keD/2+76Z4rLxBbWmjq3yeckDvEv8A3w+9f++K+j/h78WL3xPZfa9Pu9L120Vf+XPUfN/9k3/991HsYzOaE8JXl8J+G3j/AE2Dw94juLO2TZbxKm3+Pd8n/j/8dcVc2y7nl3LXpHxUtry5l0fVbm+ivPt9nvX7PBsii/2E/vff++9eb6rC7xbmb5Ks9Hl/eBoOpNbXVx9351+WtWzmim1JPN3bHrnNNtmmV2/4BWhbIsKozbqDKpH3jQs5taudUu4tBiufNgil837P/wA8v49/+zWVZ69Lpu9YF/dfxJurY8K+KtX8MS3cmjahJYS3Svb3SIquksX9x9336wns1vJZfL3PLEu9v9yg1jCMvdPW9Y8BNqnhrQtQN3bedqMH2uz2N96Lf8+9G/3K1dB8Qr4D1648OaRu1jT7pft3k3fyPK+z50+X+L5PkSruparp+q/s1+F7qCWOHUNGuvsjb/klf++n+3/A9eaeFfEip488O3N86pbwXib3dd+3+H/2agmnGUKnL9k7bWLn/iq5bmLclpdMk0Xy7N3+d716Voj77WKuP+JGmxQ6zFPBAsNvKzvF8v8ABXUeG332UX8fy1zndym27/w1NC6on8NUfuPtq2j1AzVs3rYtv9VtrEs3+/tX71a1s/8AD/BUEGrbPvq3D/nfVG2+/wD7dW0qyy2lWk+5VJHq1C/y0Flin0z/AL6p/wDHQB6B8CvE/wDwivxN0eWVtlveN/Z0/wDuS/c/8fRK+1YXr87UeVG3RNslX51fd/HX3r4A8TxeM/B+j61F/wAvkCPL/sv/AB/+Po9ejhpfZPGx9L4ZnUJtqVKro/z1NXYeQS0+oUf5Km31kaxPlD9qS38r4i28v/PXTIm/8fevG3r3r9rOz/4qXw7c/wDPWxlh/wC+X/8As68C315lT4j6ij/DiNo/3Kd/wFqHrI6DmtetrZE+03O3yol2fOu+vFfiv4G1PxV4LfU54mhist/kRIu52/vu/wDc+5X0Fc23nbG/uf366O28NwTfCDxKvlLvSzvU/wDZ61pGUj8x9e8PNYSvE339tN8BwS6nfTaXE8aXE6+dah22/vV/h/4Gu7/vmvTfG2lLNe3Hyr/cX5a8ZeGW2liniZkliber/c2ulX8R3Q5qUuaJ3E2lT6PdbblVR5V85XqvqUzfZdsW352/8crY1LXl8YWUV8q7Ljbsni/uP/8AZ1yty8thYbW/haublPqqGL5qHKbCJFN/dr0D4XaDLM/9qqy7oJ0T73+tT+P/AHPvp89eRQpqFnZeey77fyt/3q1/DGsXNnf295BP8/m/cdvk3/7dbx9w83Fyjio/uj6gd/krK1JP3Usrf3afo9zeXNhFJqES213/ABIlS3Pz28tbnz3KcpeWzXN1Fu+/Evy/79UrnQVTTkbb95nrq0s987t8vz/J89XZtKWaLb/db5akvlPH7DSv7N8aRN8uxlT/AMer3KG2a5tYvmXzol3r8tcA+jq+t+bt+6qJXpGiOu3ym3fJW3MYyidro9551r821P73zV0qQ74F3fP8tcfomzcn3f8Aars4Xb5fu1ucchkOmru+6v8As1qvZrNs3LGifxfx1Fbbnb5Ym/75rTSzbb8zRw/77VrEykQpYKj/AMVym3+Nq53xDCr2ssU+3++tda81nDF81y1zL/crlPEN5FNay/L92iQqPxnyL8QofsGvRN837qetWzdklRvlql8VPnvbhv491P02bfa27f31rypH09H4DutEm/epXo2iP+6T71eU6Pcr5qV6XoL7ET71BtI9F0d/++K7jR/+WX+1XD6P9xPmruNH2/JWkfiOaRy/hL4hLc/EHxR4cvpW3wX1x9m/203/AHP+AV3FzbRXMUsE6q8TLsZP7yV82/GPQb7wZ8QZdcs5WSK6unuIpk/gl/jr3LwB4ztvG3hy3votqXC/JPD/AHX/AI//ALCvUpy548kjapT5OWcDwXxn4evvhX4yivNPlZERvtFnK/8Ac/uP/wCgV9G+BvGFn4w0G31OD5El+SWL/nlL/GlZ/jzwZB428PTWLbUuPvwTf88nrwf4e+Lbn4Y+Lbi21DdDpkreTeRP/wAsn/56/wDAKiP7qXKbS/2inzfaie++P/B6+LdJ8hNqXsHz2s3/ALJ/wP8A+Iryz4aeM28Jay+lahuh0+eXY2//AJYS/wCfv17tbTLcxfeV/wCNX/v15V8Y/BO9X162ib+5eJt/8f8A/i6upHklzmNOXN7kz0e5TY1eK/GnwGu5/ENjE3zf8fiJ/wCja634UeM/7Y07+xr5v+Jhar+6d2/1sX/2Fdnc2yzK8Uq74mXYyP8AxJVyjzx5yY/upHD/AAi8f/8ACT6b9hvpV/tizX7+7/j4i/v/APxddxrGlWfiTS7ixvIle3uF+ZK+evGHh6++GPiq31DTGZLd5fOs5v8A0OJ69v8ABni228W6HFqdt/H8k9vu/wBU9RGXP7kiqlPklzwPBbmHVfhF4y3L/C3y/wBy4ir3Cz1Kx8T6NFqFs2+0uF3/AO6//stS/ELwZB4z0Z4PlS7i+eCb/brxLwN4tufh14jl0/UFZNPll2TxP/yyf+//APF1j8HuSNv4seaPxHW+M/DDTI8sa/6XEv8A39SsfQbyLXrD+w75l+0J/wAecr/+iq9Vv7Nby3Tayvv+eJ91eVeLNBa2la+g3Jtb96m37r/36iUeUIy5xmg6xd+FdUexnVfs8rbNn+3/AH0r1OzuYry1SWJt+5a81R4vG2ly7tqaxAv73/pqn9+neGPHk9ndRaVqEC7HXZFNEv8AH/uf7dcdSmcFaj9s9LR22V6P8HfitP8ADjWRFeNK/h+6f/SU+95X/TVP/Z681tpldP8Abqx/H/DXNH3TjP0DtbqK/to7m1lSaGVd0cqNuV1rI1rwToniTUbC/wBWsI9RlsG8y2S7G+OJ/wC+qH5d3+1Xzx8A/i0nhW4j8OazKi6NK2LO5lb/AI9Wb+B/7qtX1H9z+9XSZHEaX8F/A2j63c6zB4Z059Unla4lvbiHzZd3++33a7xB8lMR/l/ipd/yVAo8o6j+Om06gsjmhWaJlZVdGXaytXzL8b9B174WM+u6DrWqW+hSt+9EM7P9lb/4ivfvGXjLSPAnh291vWrtLHTbNN8sr9uvyr/tV+YP7Sn7UXiL44alNYWrSaV4Wjb9xpqt/rf+msv95v8AYo5jgxdeNKJ6Reft2ap4SGyLxHc6wy/wfY1l/wDH2rR8N/8ABTG+ub+K2n8ONf7/AJP3MGz/ANnr4imsGf8A5ZM7vV2HwTr00X7qBraLd/G2yrj755FPF15n3jr/AMRtE8e3lxe3ng9/C73UL29zfaFcp9ulT+438Co38X365T4LfGzT/hXr2p+E7aWO50eeX7RY3crb33/xo+z79fKmpfDrxL4MstKu7zU/scWrL+4S3nZ96f7daFt4YnhiRorlUuIvn+9s+f8A9ko5TX21T7UT7y8SftOWmiQRS3mtW1nFL93ZAz182/FT9sbxBrzS6fpEEdnb7tnnatao9w3/AGy/gryrUrnUPElhcQXLM+oWEW/Zu+9F/fT/AHP/AIiui+F3hjwr8NNUtPFHxSg1D7W2y70zSUtd+5H+5cS/3/8AYSuflMfaSmclqXgbxtqUv9oarod6jy/PvezdP/ZPkqvptnr3hvUUvrGW70rUIm3rLbtsdP8Aviv09+G/irTPHPh6y1fRbxb/AEy6Xes3/sj/AN3/AHK9BTwzo9/Hm+0iwvFb/ntbRP8A+y0RpnJ9Wjze7I/FH4o6DpWleHNM0q22w+UzvBb7t21P4/8AgFeCX9heak9xPBBJNaWvySui/Ite/eMNKi8Ya5rt5Y3kd5e2EUUKxI2zf/f2f368/wBS1KJ9J1Lw5odtP/Z9rA93eXDrslll/wA/+gV0RPo4/wAx5fZ3LQu6/wADVdeHZZ7v4GamXNts/wCWWxNqOr1n3kzJa+UrNs3b6B8vPIsW0ypdbfl+f+OrN5crZ3lvfWyx+bFKj7HXfurP0qFb/VLSCe5WzilZEa4f/lkn8b16L4V8H+EW8QaxY+IfFVomnwRf6Hqdu7bJX3/fT/gG/wCT/boKjH3j2jwloPhPxP4a1BbNVSy1SJLjykXf9nlZNj/7j70+f/cr5v8AFWj3ng/W7ixufkuIJd6v9zf/AHHr1D4J69ovhjUfEEV5rkFtp8sv+ipcN9//AG//AECvQvFVhoPjmzt5N1jqqW7fK6Nv2VB08pV+JaNeaXpl9/eVHpnhiZfssUTVb8T3kWseD0aJVT7O2xk/u1k+FX/df8BrGQROrm3b/wCGpYZlRKgf7ifdqWF97fwpUjNiz+//AL9atm/8X/fVYls/3PvVsWD76ANOF22fw1dT7lVYX/zuq0j0B9osJVuHpVRH+X+Krdv/AB7qALSbdtPR1R/9iq6J8n8NS/wUATfx/wC5X0r+yj4q87RtY8OSs2+zl+1wf7kv3/8Ax9P/AB+vmpP71d18DfEi+FfiRpU8suy0vd9jP/uN9z/x/ZXRQlyyMK9PnpyifbaVKj1VR1/iZf8AvqrCOv8As16p8xylhP8AgNS/x1X30/5qiRcTwP8Aa2i/0LwxP/t3EP8A6B/8TXzb9yvqj9qu1abwNo91/wA8tR2N/wACif8A+Ir5aevNrfEfSYb+ERfx/wAVFH3Eo/grnOwZ/F81dx4e/ffDnxLF8v8AqLpP/IVcP/H/AA13fglN/g/xFF/0yl/9J61pGVQ+FPE9mrxfd3ttryLW9HVHl2/79eza986/w/drznW4V3v/AB0RPaUeaBzmg3M+j36Twbf7jI6/fqvqqWzy3U7StcxPLsZN3zxf/FrWtbQr5v8AF/uVz/jaGC21fZF954kdvl2VZHN7L3i0l/PYWqL+6ubfb8ro3+f9is9JpftkssUHk28r71TdWLbO1tcIyt/47XWzebNYebZqs392tOWTOmjKnL3jqPAfxOn8MXUtnqH2m809vu/Nv8r/AOw/2K9tttSiv7KG5tts1vL86yo2+vlrTd2+4lvmWF/k2/LV7RviFqHhi6W50id4UZv3+nt81vL/APE/71ayp8p5VX4+Y+n0f5v9U399q0EuV2fdb/vmuN8GfEvSPFunJKt1BZ3H/LW3u5djxP8A+z/79dxbTWcyo39p6f8AP/09LUcplzMx5kgmlSX7m+t2wddvzSr/AN9VLDYW1y3lLfWL/wDbffWxpugwf89bZ/n+5t31fKHMRWF+ttLu3L/frvbCaeb/AFSsn+261m2fhtXX5W/h/gXfXb6boivaxNL8ibfvzNsraMTz6kjFRLmb7183/fWyrttbWaPulnkm/wCA7q1UttMs5dvmrM//AEyXfWmk0UKfurFU/wBu4bZW3KYnNTOqRfuLOd/7ruuyuU8Q/bPstw3kNCm377rXodzfyuu37Yqf9ekX/s71wPiqwtpldpVaZ/8Ap4bfRKJtT+I+XfH8KzXUu5lmqp4em36dF93+5XR/EWzWG8l/+JrkvDzsiyxf7VeVI96gdlo7+TKn/s9eoeG7nekS/LXktnc+S9egeGL/AOVKiJ2Siez+Hn3old9pqfKleaeG5mfY25q9N0dP3VdUDjkY/j/wrB4q0690+f7kv3X/AOeT/wB+vn3wN4nvPhR40lttQ3JaM32e8T/2evqW8+e6uFb+P51rxr45eAG1Wy/tezib7bZr+9RP+WsX/wBhXXUj9uB2UJR5fZTPZba5W5iSeJleJvnWvJ/jl4A+32v9vWMX+kQL/pSbf9an9/8A4BWb+z98QvtMX/COXzfvYl32b7vvp/c/4BXtTp50Tq23ZW0v3sTH3sPVPHfgP8QvOiXw5fSf6RbrvsXf+JP+eX/AK9qm8q8t337XR12Mjr9+vl/4neDJ/AHiOK+09mhtGl861lT/AJZP/cr3P4b+PIPG3h6K+Xal3F+5vLf/AJ5S/wD2dFOXP7ki61P/AJexPLPG3hu58AeI7e5sZWht2bzrOb+7/sV634Y8SW3i/RIr6DakqfJPF/zylrQ8VeHrbxJpFxY3O3ZL86v/AM8n/v14ZoOsX3w08Wyrcq3lL+5vIU/jT++n9+p/hS5Q/ixPXfE/h628VaNcafeKuxvnV0X/AFT/AN+vBfD2t6h8KPGVxBfK32f7l5D/AM9U/glSvpD91c28VzbSrNbyrvV0b76VwnxR8Br4t0nz7Zf+Jrar+6/6ap/cpVI/biFCX2JHcWF5BeQRTwSrNbyrvidP4krzr4x/D3+27B9XsYt+oW6/vU/56pXJfBzx42j3X/COak2y0lb/AEV3b/VS/wBz/Yr3dH3/ACtV+7ViRyyw9Q8N+D/jzYyeHNTkbZ/y5y/+yf8AxFekaxpS3KP8q+bt2Mn99K8v+MfgBtEvP7a09WS0lbfLs/5ZP/7JXW/DHx4vjDTvsdzKv9sWq/N/01T+/wD/ABdYx/kkbS/5+xOK1iwufCurRXlmzIjNvi/+IeruvabB4n0v+17FdjL/AK+3T/lk9d74h0GK/glVlbypfvJ/crzK2mufBOt/N++t3+SVP+eqVEo/ZL+M3vAHi3zkfT76dvtcX+qd/wCJK9ChmWZN3368n8YaCv2P+0NMlb+z59jtsre+HvjP+1Yvsd58moRb9yf3k/vpXBUjynlV6fJI72bbtfcm/d8myvov9nz4qTanFF4U1ycy3caAafcu3+tT/nk3+0u35W/yfnRPnWpbaZra4ilgllhlibessLbHV/8AY/uVEZHJKPMfoRsp/wAtea/Bj4pw/EPRfs10ypr9mmLmLG3zF/56r7NXplWZxiFElH8FecftA61d6J8IPE95YsyXX2XylZP4d/y/+zUDlLkifDX7Yvx0uvin4ul8P6TNjw3o8rqrI/yXMq/flb/2Svmaa5itopV+WaX/AHvkWtC/sNQ1jVotPtop7y4ll2QWluu95X/2E/jr7S/ZZ/Ye/sa+tvF/xGtFe9hbzbHQHbekT/8APWf++/8AdXtWUffPluSri6upk/sn/scrrunR+L/iDp7PaXcR/szRLhdvyt/y8S/7X91f+BVlfHH9nm8+GWoyywM1zos/zW1w/wD6A/8AtV+hmysnxDo8WsWvkTxrNbt9+J/4q64yPZ+rRpU/dPzC+OWmtZ2fw3s3X5EsU/8AQ3rj9VmttEtfPnlXe/3U2/O1foxrfwC0PXrqJrrQ7bUti+Ss1xLueJP7lfnr8bNHisPGWsQQWP2O1tZ3hit/7iJXTE87FylCnzHOWH9g+LdD1iWdr2w1ODZ9jfb8kv8Af3v/AAV6pqWhal+0H8L7TxTbX1heXHhqJNJ1C1t7d1uIkT7kr/3lf+8lfPz6w0MH2OBlRJV2NXsXwa8FePPCvw88QfFPwdqsVnBBLLo2oWM0W9LiLYnzv/A/zvWNaMeU4sNV+sS9lIPhp8Y/HXwNi/szw5PZXmlee80tjfQb0d/4/wDbSvp/w/8At9+Hf7JtP7d8N6jp+q79lxDaMssSp/fR/wCL/cr59+IfhLw3eeA/DXi7Rtd0yxs7qziiayuLvZdy3USqlwyJ/Gu7dXgVyk/mv587P837r5q4/ackTkr1amEnymf8LvCt5oPiDxHPeQS+areSifwN/Hv/ANus3xno+r+Hnu59IvILBb2XzZf3G92f/f8A4K9/fR765ldmVk3f7SpXAfEvTbmHSUbdvdZdjfNvrp+A+s90+XNV0HV5m8qe+jmhX51+bYi//EViw+Hry/8ANVZYIfK/5+H2V6lrfkWafv1be/yfd31mfYIpn3bVokdPL7pw9t4MuUf5r60T/gW+pn8MNC//ACE7ab/cV67J9Ng2fNVW5sIkeo5hnHpoltC/7+eV/wDriu2uz+GPhv8AtvVLizsZ57OJYvNl2ffdN/8A4599PnrntVTyYnZa9Y/ZUsF1LxD4gl2t5UVim7/fd/8A7B6jmkbcsTrtb01odGvVVW/1VYPhKbfEleweLdKg/wCEa1BvlT5a8S8MXOyV13fxVEiDuPlSnw9Kqb/+B1bR/nrIr7Jq2fzt96tW2dt/8T1i233q2LZ283duoJNqH7n3qvJu/wCAPWfF96tBNu6gUS1C7b/4amh3O1VE2/7NW9/yUFyLSfLVhPuVVT7lTo6vQA/7i7V3U9HZGRovkdfnV/8AboSnfM9KHxB9g+8PBPiGLxV4U0rVV2/6bapM3+//AB/+P766BPkrwX9lrxJ9s0HVdDllbzbCf7RF/wBcpf8A7NH/AO+694T/AIDXtxlzRPlsTT5KvKXUepUqrv8AnqVHqzM8x/aZtvO+FUrf88r63f8A9l/9nr5Cf5K+0Pj9bLc/CLXf+mX2eb/yMlfF77d1eVX+I+hwX8MbTqb/AN80ffrkO8P+BV2XgD/kF+IF/wCmD/8Aop641/vfLXVeDLnydL8UN/ds3f8A8cetaZLPijXn2bPm/hrhNS+8/wB2ut8Tzf7v3a42aZJt60RPoIfAZ9sn73d81c542h2a4krfcliR/wDP/fFdRs+esfx4m9dMb+Pa6VtE5q0fdOKf5Hrd8MawtnK8U7fI3+1WPcov2p/lqL7jpXZSlynBGXJLmPSJra21Jfl2v/wGsm58JfJui3f981Y8MakrxIn8a/7VdWnzr/ql/wC+q9XljM+hpUKWKjzHBP4bl3fNAr/8A31atvDcCfNLpkbp/fRa7ZId/wDCv/fNWEtti/L/AOg1H1SMjppYGMTJ8N6Dor/6i+u7N/8AplOyV9AfCXw21/pNwravJf8AlS/L5sru6/8AxdeK/wBlWepNtlgbzf8AYXY9eq/CjTYrbXtPgs7yWz2tvb96373/AGP9uvN9l7Gp8XMc2a+ypUuXlPW7bwxeW391/wDgUtdf4b0G8+y/Lp9s7o2ze8Usr02FFdf9bP8A9/a2tE022ubV/M+2u6N/BdMldkYnw1QLnTdVSX5omh+X+BfKSq723k/NPPAn/bXfVjUrO2hlVVguX+X/AJbT76qu6w/6qxg/4G2+tSYlea5Xb8rM6f7tc/re54v4q3Zrmfb/AMsk/wBxa5/WEZ1fdK1ZSOmB4P8AEu2bza8902HyZXb5tm6vUviLZtsauV03QftPhTW7xVXfZ+VN/wAA37P/AGevKkevQlylFH+b5K7Pw3eN5qV50ly396uq8MXn+kRViej9g+gPB9z5yRfer2PQU86CvEvBk2xovmr3Lwq67f8AgNdMThqbnK+HvGa694h13SmZUvdOvH2/7cW/5H/9ket+/hW5i3bW+f7yV4B4wm1DwZ8S73UY1/0hLp7iL+5LE/8ABXuWg63beIdJt9Ts5d9vcLv/AN2vSpy542OmpS5eWZ85fEvwrc/D3xVb6np+62t5ZftFq6f8sn/uV9AeAPG0Hjbw5b6hF8lwn7meH/nlL/n7lQ+NvCsHi3RrjT7n/lr88T7f9U/8FfPvgPxPefCjxvLBqCslozfZ76H/ANAl/wCAVjH91LlOnl+sU/70T6S8W+G7bxbolxp9z9yX7r/88n/v1866DrGofCXxvL58TeUjfZ7y3T/lrF/fT/2SvppJopoop42V4pV3q6fx1578YPAa+JNL/tOzi/4mdqm//rqlXUjyS54mNGUfgmekabfwalZ288EqzW8q74pU/iSuM+KPgn/hIbD7dbL/AMTO1X/v7F/crzf4FeP/AOzbxPDV9LstJ232Lv8A8spf+eX/AAOvoDf5yf7dbfxYmPLLD1Dxz4ReNvsFx/wjl9J/o9w3+hu//LJ/7n/A69TmRoW/iryX4teCf7Kvf7Vs1b7FcN+92fJ5Uv8A9nXZfDfxn/wlulvbXjf8TizXZK//AD1T/nr/APF1FOX2JF1I/bgedfGbwH5Lv4h09dkTN/piIv8Aqn/5611Xwl+ITeJ9N/s++l/4mtmv3/8An4i/v/8Axddtc2yzRSwTxLNFL8jI/wDGlfPnjDw9ffDHxVFeaezJb7t9nN/7Seol+6kbR/ex5T6NvLaDVbKWCeJZopV2Mj182+LfD2ofC7xXFdWbN5St51rL/eT+49e6+DPFtt4w0OLULb5JfuTw/wDPJ6l8W+FbTxho0tjPt/vxS/8APJ6Kkef34mNOXspckih4V8T23jPQ4r6D/W/cnh3f6p6xvFvhhdStfK+VJV+eJ68l0TVdQ+Ffi2WKeJtm7ZdQ/wDPVP79e+w3NprGnRXMDLNaTrvV0o+OJf8ACkeS+G9b/sS8l0rU1b+z5W2So/8Ayyf+/UOsaPeeEtbt57Zm8p23xP8A89U/uV1Hjnwl9sie5iX/AEuJfm/6apWL4Y1WLWLP/hHtTb5H+S1l3fd/2K5pR+yE488TuvDevQaxptvPAy7JV+ZEbft/2K3fvt/t14xeXl54V8Sy/aVjs0l+99nXZF/v7P4q9K8N+IV1K12/L9oX/arglE8epT5DsvD+vX3hzWbfUtNn+zXtq2+Jv/ZH/wBh6+yfhn8QLH4i+HY7+2/d3KN5V3a7vmgl/wDif7tfEifd+Wul8CePNQ+H3iWLVbH98jfJc2m/5J4v7n+9/coiYn3RVPVdIs9bsJ7G+giu7S4XZLDMu5XWqfhnxFZeLdEtdV02dbi1nXepH8P+y3+0tbFWBx/hT4S+DvAs73Ph/wAN6bpd04+eeG3Hmn/gf3q7CiigOVB/vUUb/mo30B7pDM32ZHk25/3Vr4c/bN+GNhZXf/CTw3NtZrqLfvbS4fa/m/x7U/jr7nf7lfN/7Sn7Ld58Ybwatpus+TexReUtldr+62/7LfwVfMeXjaUpw5IH5jvokkOrvPPtS3X512Nv31u22vagmjXdjBeXaafcS72sUnfym/4B9yvW/FX7L3xG0RPIufCt+/lJsa4tF+0Rf+OVxVz8JfFmlWEs9zoOpWdrE3zXFxZypEv/AAP+CuCVSvI+SjhsTSn8J5Tqu6z+Xb8n31qLR/Fv9ms6yxLMj/JXrnjb4C65pHhM63qF3oFtbw/8u66vBLd/P/0yV/8AxyvTf2Sf2R/D/wActFu/EN/q0sVlZXH2d7e3gVJfP27nXe38Pzr/AN9VtHmPR+pVMQcs8Nskv/LD/f276z9b0qz1XS7iz8yPZKv/ADy2bKJprH+K+nmT/p3gZ6zNYez8p2gi1R/+u0GxP/Q69XlPWjU98+cvG2lS6VqMtrebk2Nv+996sdNYiRP4dldB48Rtbv5fNVkiV/lSuMfwxE/97/vquOUj6CFHniXptei+8u2sy515X/iX/vqnzeD1SBG3S7H/ANqs+bw3Ej/KrbKnmiHsCjf63F/eruPhd4/bwfp16tqv7292O1x/c2/wVxSaJ8/yqv8A3zXUfDqz0+bXEs9QgimSddkXzbNj/wDs9LmIlTNvXvH95rC/vbyWZ0+dd7fx1L4M1X7ZLLu+/uqXWPDdnDK6rAqVV0e2XTbxGX+P+5QZHqCTb0Rv/ZqsI/zfxVk2zq8Vadn8lZAatnWwj/MlYUP8G5vkrYhf5qgo3bN2rQR6x7b51+99ytaF/wB1UAXU2v8ALVhPv1URF2VYSrAtw7d1Tp9+qqff3LVhHoAsJ9+pf8/eqKno6PQWei/ArxJ/wjHxL0xpWX7Pf77GX/gf3P8Ax9E/77r7FhdXr8+kdk+aJtkqtvX/AGHr7l8E+IV8VeF9K1eL/l9gSZvl2fP/AB/+z16OGl9k8fG0vtnVo6/3alT/AHqpI9WErsPHOc+Ldr9t+FviqP0053/75+b/ANlr4idP3tfefie2XUvCut2bfOk9jcI3/fFfBO/eqf7tebiYnvYL4RvypSJ9+lf52o/zurkPSCrtnefYPCnjWXd93SZX+9/wD/2es/Yu2s3xVf8A2DwN4r/6eLNLf7/96VKqIHyf4qfYzRbvuVwk02yWuz8W/Oz1wNyjbtvzVZ7Rob96bqzfE/ztp6/3d9WLb59i/NVTxJue8t1/uLVmnLznJX6fvX/3qru/yVd1L7/++1Ua2ieJV9yRraDeNDLXpumut5FF/fryWwfZcV6RoN4zov8ABXsYaR7OW1fsHUJbLvq0lmqLtqrDN8lXXuVtovNlVtn+wu+vYjGJ9STJbfOjb9n+3XuXgPwlZvptlqrKtzd/f37t/lPXg8PiSxuU2wStcu3ybIV317V8PUg8PeH7fxDrl9Jpui+bsiidn/0qX/c/j/8AsK8rFxiqvMfMZtKrPlhA9Qh81F+61dR4e89LXd+9+9WfNcwWdrLczsqW8S72f/Yq34b8WxX/AIct54ImTz13/wB/Z89YnxtUt6q/79Pvfdqi6Vral891uVW2bf71UX3f7P8AwCqCPwmbNbVk6lD+6eugdPl+7WVfp8r1MjpgeNeP7Nponq38IvDy634a8W6f8u640m72/wC+ib//AGStPxhZ74npPgDfxWHi+XT52WH7ZBcQxb2+8/lP8n/odcbidaPnLfvaJv79dX4btmdkl+auUs7besS/8Ar0XwxZ7Nn/AMTXnHtHsHgZG2Rfer2vw8/kxf8AAa8c8H7k2V7B4VfzrpIm27HWuikclQ5z4teCf+En0uWWCJf7Qtfng/20/uV5h8IvGf8AwjettpV43/Evv5fl3t/qpf8A2Tf/APEV9Falt83d/s189fGbwZ/ZV++q20TJaXTfvdi/6qX/AOzrsl7kuc9KjLnj7KR7q6LMm1vv/fX5q8f+OXgP+2LD+3LGL/TbJdk6J/y1i/v/APAK6X4S+Nv+Et0H7Ncy/wDE4075Jd//AC1T+B//AIuuzvEWaLcqr/tJW0o+1ic0ZSpVTxz4CeP/ADl/4RjUJfnVd9i+776fxxf/ABH/AAOvaPuN96vmD4l+Ep/AfiOG+09mhtJZfOtnT5PKf+5Xuvw68bQePPDkVyu1L2L5LmH+6/8A9nUU5c3uSNq1P/l7A8k+MfgP/hHtU/tWxRksrpt/yf8ALKX/ANkr1D4RfEJfGeieVeMv9sWfyXSf89U/5610et6PbeIdLuNPvk32867Gr5sdNX+FHjfzYv8AW2rf7iXUX/2dR/CkX7uIpcv2j6o1Kwg1WzuLa5jWa3lXYyV8/wCsWGofDfxbFPbM2+L54Hf7ksX+3/7PXufh7XrPxJo1pqFjLvtbpd8X/wAQ/wDuVmeOfCUXi3Rntfl+1RfPBK/8D/8A2dXUj9uBzUZcnuTLGla3Z+KtGt9TsfuS/eT/AJ5P/crP8T+HrPxVo1xp959xvnV/+eT/AN+vKvA3i2fwH4hltr7cmnyt5N1E/wDyyf8Av17hMiuvmxbXRvnV6v8AixCUZUpXPmzw9rGofCjxfLBcxM6L8l5F/wA9U/vp/wCyV9G6bf21/ZRXNrKs1vcLvV91cP8AFHwMvi3SPPgiX+1bVf3X/TVP7lcF8HPH7aDf/wBh6m2zT7pv3Tv/AMsJf/ZEesacuT3Jm1SPtY+1iei/FHwAvi3TfPtol/tO3Xev/TVP7leYfC7xy3hXUX0jU2ZNPuG2fP8A8sH/APia+h/9lt1eMfGb4dK/m69Yxf8AX1Dt/wDH6uXu+8RTlz/upnp95bLNF/4+r15R428N/Y5Zb62XYv8Ay1RP4X/v1d+D/wAQv7SiTQdVl/0tV/0WZ/8Alqn9z/eSu91WwWZXXav9xv8Aaol78Qj+6lySPP7O5g8f6H/Z95tTWLVflm2/61KzfBMy6Vqkulahus7vd+6uHbZu/wB//wBkqvr2jz+GNUiubNmSHdvgl/uv/crV1uwtviFon26BV/tCJdk9vXHKPMRVp88eU9FsLxn3xS/JKnyNWmj/ACp/BXkngnxsqXX9n6rL5NwiolrcfwN/0yf/AMc+evULa53r/DXIePKPJ7sj1L4TfFaX4catsud82hXT/wCmRfe8p/8Anqn/ALPX11ZXkGoW0VzbSrNbyrvjlRtyutfAEL/w17H8DfiwPCV3DoGqzE6LdOPsk8jf8ecrfwf9cm/8dqomR9R7/np2+oqP46sz5h++ioZo/NXb83/fVP3/AO9QHMPrnfG3jvQvh74fn1nxDqUGl2EQ+aWZvvf7K/3mrnfjD8XtF+D3hKXWdWYPJhktbJG/e3Mv9xP/AGavzZ8V+N/Gn7T3xJ0+1kZru6vp/s+nadC223gT/Z/uqv8AG/8AsUvtHPWxMY+4fS2rfte+O/jN4il8M/BTw3sdMCXWdUVd0S9pWT7kS/7+/wD3K2fE37LnxU8Q+Ar1dc+LOr+I9auPnn0eJvs+nyr/AHF/j/8AQf8Adr2v4C/BPSvgh4Ig0Ww2T3kmLi/vdm1rmX16fdXOFrpfH3xL8N/C/QTqniTUo9OtN2xN53PK/wDcRf4qmUbl0/h/en5G/EL4XeI/AGqPBqemXNhKjfL50Wz/APbrl/DHjbXvAeqfadI1XUNHuGbf5tjO1vvf/gH36/RHxH+3N8KfFSvpV54T1nxDZf8ATxYxMn/j714v4k8CfBX4uW13qPh9PE3gS1T/AF+oahY7tMgf+59/d/3zXP7GUfhPO+rxjLmpSPPrm88OW11+61LULlP76Wuz/wBnqprGq+GH06VYtP1ua42/K7yqiVb8T+HrGwsnb/hKNEd0/ji3On/jiVzlnNpFzobyy6rP9t3Omy3s5XRv+B16kuYypR988S1tF+1Ss27/AL5rERIvn2/3a7DxJbRJvlVp5ov77xbK49/IT7v/AI5XmyPs6UvcH+S0ybWVdn9yse8tlRv4a0HvGRvu/c/2qZ9gvL+4l+zWcly/3/3S76kJHP3MPkr8y/7ybaZpu62v7e52r+6lR1TbXTXPhXVbZN09s0Kf7dXbDwNfXK+a0sSJVkcxsakkVzA8qus26ucmttkvy/8AAK6aHRPsdq8cs6u/+7srHvE2Xm2lE5jQ0S8b5Iv466W2m2feWuE3tDOssX8NdXpV4tzEjK2+iRidHDtd9tbFs7VgwvWxZvvapA3bb7laMP3KybB96/xVp2216gs00f56tJ935dtZ8L/NVtHXZVgW0+/VhPv1XR961YT7vy1AE9PT79RJt3VLD8lARHn76V9K/szeJ2vPDOoaLKy+bp0/nRfN8/lS/wD2aP8A99181f3Gr0D4LeKv+ES8eWUrbfsl7/oM/wDuP9z/AL4fZ/4/XXRl7xzYmPPTPsiF6sI/+1WfC+yrCTLvr0z5stPCtyrr/eR0r4CdPJRF/u/JX6AWb/vYt396vgrXrb7HrOoQf88rqVP/AB+uLEnsYD7Rnv8A8Bpn3Hoo+X71cJ7APurjPivctbeEniXdslnRG/8AQ67OvP8A4zP/AMU5af8AXf8A9koNqfxHzf4h+d65WaHe1dVrHyb/AJlrn3+/96qieoRWdszt93/x2rvjnR57nV9T1X939nivEtPk/v7Pk/8AQHq3YW3zfxV6H8UfDH2PwNcX3lR222+iuGiT+H91srYcZclSMD5p1hNkqbaz/wCCtDWPkli/3az3+/W0TzcRH97Ifs8l0b+/XS6Dqux/4vmrFtkW8tXi/jX7tQ20zW0u1q2pSIhzUpc8T1aw1LYqbvnSugs9Vg2/My15jpWsbNisy7K6a2mWZPllWvS+s1ofBHmPtsJiaFb4/dOy/t62hlTyomvH/uI2z/x+urtn1PxtqNpPfNFbWVquy1tEX91An+x/f/23ryxJry2/5YM/+589MvPiLfWDvB+8hf8AubdleViKuJry96J6NWWDoQ5ub3j6W+IXxFgsPhzcfadQaa4uL6K3i/vt/G//AAD7n/faVL4S8fxeHtLlils2uYnbzldG2V8r6P8AafEOrRXOoTtDZRS72d32f98V2fif4nWNtava2Lb3+5vralzH5bmUYzq+4faHhXUotb8P2moLueK6Z5l85/4N77K0nrzr4A+IYNY+E/h+JZ1e9tbNPtSf88nfe9ehu613Hn8gx/8AeqleIuyrE0y7PnrMv7xUSg3icl4qSLypa8aS/vLbxRaS2O77XFeW9xB/vq//ANm9eseJ7zer/ern/gb9jf8AaJ8CfboI5rT+0X3I/wBz/VO6f+PolcNT3j0aXw8x4vYQ7J3/ANhq7XRJtjJXOTOtzqN3Ou397PK6/wDfddBo6Kjf/EV5p6/2D2Dwk+/yvmr2DwrNslVvuPXi/hJ1RE+avW/D03zJXVA4ah1F/Mv294P9netY+t6PBr2nXFjcrvt7hNjVw/iHx/8A2V8YbjRbmVfs8trb+Q/92XZ/7Pvr0KGb7TEkq7a9GPLOJtDmh758y79Q+GPjf91/x8Wbf8Auom/+L/8AZK+jdH1iz1vS7TULGXzrS6VHrj/iv4J/4STSftltF/xMLP51/wBpP7lcL8GfHP8AYmqf2LfN/wAS+/b9xvb/AFUv/wBnWNOXJLkO+pH2tP2p6l428K23iTRrixn+5L919v8Aqnr568Ja9ffCvxlKtyrbFbybyH+8n9//AOIr6l2b08r/AL5ryL40+A21Kz/tWzi/021X97s/5axf/YUVI8kueJFGX/LqR61Z3kGpW8NzBKs1vKiOrp/Elcb8V/Aa+LdGee2Vf7Ts13wf9NU/uVwnwH+IXky/8I5fS/I3z2bu3/fcX/xFe4P8/wD8XW38WmY+9h6p87/CLx+3hLWX0rUJdmmXsv8AH/y7y/3/APgf8dfSH+uT/br5/wDjZ4D+zXX9uWMC/Z7htl0n9x/7/wDwOuo+Cfj/APtiw/sW+l/4mFmv7p3b/Wxf/FJ/8RUUJfYkbVo8/wC9gW/iv4MW/i/tezi/0iJf9JTb95P79VPhL42+RPDl9J/15u//AKK/+Ir1OZFdf4a8K+JHg9vCuqJc2O6GylbfA6f8sn/uVEv3UiIy9rHkPZ5k2V418Y/Bnk2v9q2NnB5Tyu95sX97vf8A9l+T7n+29ei+A/GC+M9E3Tsqanb/ACXSf+z/APA61rmGKaKWCdVeKVdjJ/fSrlHnMYy9lL3jhPg58Qv+Ehs/7Gvpf+Jnar+6fd/x8Rf/ABSV6RMi3MUsUq/fXYyf36+avHPhi8+HXiO3vtPlZIvN86zuPv7P9ivcPAfjaDxzoaX0W1L2L5Lq3/uvRTlz+5IutT5PfgeL/E7wNL4M1eLUNP8ANSylbfA6f8snr1D4deOU8c6NtnZU1W1+SVPub/8A9uut1vRLPxDpdxY3i77eVf8AvivmrUrPVfhR4y82L/WwN8v9y4i/+zqP4Ui+aNeP94948Q6JFf2sqyrvil+98v3K8qSa+8Da9ui/+wlSvYPD3iGz8VaNFqdm37p1+ZP40esHxb4Yi1K12/c/jil/uvRKP2yKcub3JnL69o+n6rYS6vY2y3MV1F8vzbHtbj+CX/gFbvgbxa2t2cq3zQQ6nBL5LQ/c3f7if5+5XFeHtel8JapcWd8rfZGbZdQ/3P8Abrbm8NtYeLdH1PTPskzyy7LWW+n+z2/zJs+eX+D79c0o83wnNiafunqVs++raPvXayrs/wBuov7B1PTYkbUIFs5n+RvJlWWJn/2HT7/+/Rv+euT4Dx/iPoX4E/FL+0Y4vCmuXG+4VR/Z907f61P+eTf7a/w/3q99hhVF+WvgDzm/hZklRt6ujbHV/wDY/uV9T/Az4uf8J3pf9m6qyJ4hs1G7Py/aov8Anqn/ALNWvMZez5T1vZVC8juiqtDLFD/e82Pd8v8A31WlWT4jsr2/0e7h029XTr2SPbFcNB5uz/gJ+9QEo+6fl1+018RtQ+IHxH1Ca9u99payvb2sKLtSKJa+nv2D/gcvhfwvL481ezKa1rfy6d5yfPb2HbZ/d837/wDu7KzND/4J+G98XLqfjLxJDqulLL50llZQMjXX+w7fwr/uV9e2mnQWVrBBBEsUMCqsUSjaqqv3aInlU6Evac8yDxL4r0vwZoV1q2s3cdhp9su+WaVtuK/M34w/FbVf2iPiRjQrafWJZZfsmlaZEv3E/wA/OzV9U/tN/Dbxt8XfFNhoOm2QHh23VJFuJZdtvv8A4nf/AHf7leVaJ468H/s43N1o3gewh8WeLIk8nUfEV18ltG//ADyiRPvL/nfXRTj/ACm1Tmrz9ke/fBjwT4T+AHw0tNE8T6roketSr9r1OW4eJd8rY+Vd3zMifKi/7lcV+0Z8dPhxrHgT/hHtIeDWLl5V8oWsDLFar/E+/b/6BXyn418Yar4p1S91K9n87UrqXzWZE/j/AM/wV414t1LXLm6S2glWaXdsZN2z5/8A2SvQjgvtzPfw2E+xM+wLz9mDxR5TrPq+hW25fm+89ef+M/h7qHwT8L3F9/b1lrEU8vk7LFdmx3/2H/3Kdrc1jc7/APieeK9S+X/lssqVwXifR4P+EevtQs9K1B7uL719MzvEif7dRV5T47De/L3jy/XtbvNV0t11PUGRPk2xQrv+T/brzrVbaK2urhbadbmFG+WbZs3/APxFbd/qUU3mrtb+5XL3PmPdfL8n/j9eJI+1oe7Eh+ZF3My133wrvN+opB9pg2M2zZK+zfXn83mzO6/NvrS0G8l0e/iniVXeL51R/wC/WMS6nvHceM0is2lgvPGMDu+9Jbe3tfuf8DrY8H3kF/odvK0q/uv+W2371eO6q89/evPLt/etvaui0HxDqFhpdxbWcCpbuvzS7d+ymR7M9A1vyIb/AMhYm83bv37a4LWIZYbp9rKn/j9VNV8Q6hcz2X2mdYXRf4G+9VvxC6/aovmagOUqPu2/w/d/vVb0fUls7r5t3lO1Uk8r/Z+T/ZqF9qS/71QEonqFm+9Pl/8AH62bN/m2f+y1xPhjVfOt9rMvmp8ldXZv89Wcx0Vs+xErWs3+X/erEtn+StW2m/dVAGtC/wAtW4fu/wCzVG2f+KraP8u2lzAXUf8A2asQ/c/i+eqSbnWrqfcrQCVH+arG/Y1V0epf4KgCx8v8NPhdkdJYm2SxMjr/AL9MTbt+7T0dqqAH3B4S1hfEPhzStT3K/wBqtUm+T+//AJ31t/x/7FeI/s2eJ2ufC97pEu7fp0++L/rk/wD9nvr2tHZ1r2Ie+fOV6fLPlNCF9jI3+1XxJ8Rbb7N468Rwfc2ajcf+h19po9fH/wAZofJ+KXiVf715v+7/ALCf/F1zVjuwXxHDvTEp/wByjf8AJXCewD/frz/4y/8AIuWX/Xy//oFd7XBfGZN3hy0/67/+yVZtT+I+ddYRXb+Kuc2fPXS6rv3vXOv9/wDhoPXOt+HulNqvijT4P4Fbzm/3F+euo/aB1i5TTrLSIo1+z3jedLN/u0z4G2yzapqE/wDzygRN/wDvv/8AYVm/tFQ6gjxagyqljtSxg+bfvdn3u/8Asf8A2Fa/ZOSHvYmPMfPmvf63/crPf503Vp69/raz0+SXyv7y0RLrR/eSCzm8m4StK/sFmTzYtu+sd0+b/croNHmW5iRWolLk942w1GNX91Ix0ma2l2/NW3Ya6tsy7namalo67vlrK8mW2l/+wrspYk56uGq4eR2H/CfxWy/uommf/visy58T3OqypLP5SbPu7FrPh/s+Zv38Uts/99Pnro9E8K21+yeVfLsraVeUzmlUqz92Zn/aZXX5mb/vqruiaPc6le7ltpPKX/Z+9Xbab8N7Z23Ttv8A+BV6F4b8H2dtZJtXf/v1EZch5+Iqe77ofCK28bf2p5GmWMv9hLOj3lv5/wBnRpdnyJLL/dT+4lfTyTTpFF9plje4/ieJdif8ArE8K2y23hzSliXYnkI//A/8/wAdbT/8Br0oERIpn31lX7tWlN9z+Gs+/wDu/wB+kbHEeJ38mKWVmX5F373+SvH7Pxn/AGP4h0rXNPdZvsd19oidG+//AJ316V8VLa5vPC+oW1su+Wddmzds+Tf89fPVtcrvls4P+PeK6eGL+PYm+vLrfEd9CPunYWCMiJ/frqNHT5q5ew+4K7PRId7JXAd8vhPQvDb/AHK9T8NzN8n3q808PQ7FRa9L8PIqMjLXTA46h4/+0Po9zbeN31Xd/o91FEkTp/C6pXpHwi8eL4n0SLz2X7bF+5uk/wBv+/8A8DrV8eeHoPFWnXuny7fn/wBU+37j/wAD186+G9bvPhv4w/fqyJE3k3kX99K2h+6kejy+1pcv8p9avXz/APFrwZ/YmqfbrZdlleN/B/yyl/8AZK910fUotSs4pYpVdGXer/30qv4k0GDxDpNxYzr+6lX/AL4euutT5tTnoVOSVjnfhd42bxbonkXLf8TWy+Sf/b/uP/wOutvLZbmLdXzVZ3mp/Dfxh57K3m2rbJYvuefF/n7lfR+m6lbaxp1vqFnKs1pcKj1NOXNGxdanyy54Hzh8S/BMvhLxGl9Z7obKdvOidPk8p/7le1fDfxzF420NGZl/tCD5J0/2/wC//wADrQ8YeGIPEOly2M/3JV+V/wC49fOvh7W9Q+F3jJ1nibZE3k3UX/PWKo/hSNv94pf3on07qVhBqVrcW1zEs1vKuyVK+Z/E+g6h8N/FUUtrK0LRS+dZ3H95P8/fSvpiwv4NVs4rmCRZredd6un8SVz/AI/8GReLdEeD5Uu4vngd/wCF/wD7OrqR+3AxoVOX3Jl3wN4wtvGfh+31CDajt8ksP/PKX+5Wnr2iQa3ptxY3K74pf/HP9uvmrwB4wn+G/ihlvFk+xO3k30W37n+3/wAAr6fhmS5gSWJleJ13q6fPvSqjL2sSKlP2VS588b9T+Gnivzfm82D7yfwTxV7rpupW2vaXb6hZsr28671/2P8AYrB+IvgxfFWkfuFX+0IF/cf7X+xXmvw08bN4P1Z9P1BmTSrxtjb/APl3l/v/APxdZR9yXKbSh7WPNA9V8SeHrXxVpFxp959yX51f/nk/9+vn/StS1X4S+NH3K37r5J4f4LiL/P3Hr6YmTY/8NcP8TvAy+MNL822RU1W1X91/01T+5RKP24kUKl/ckdnpWq22sabb31jKs1pOu9XrH+IXgaDxhozwfKl3F89rL/t1458JfHjeD9U/srUGZNKupdnzr/x7y19EQzKjqsq+cn/oVbfxYnNUjLDyufMXgzxPefDTxHLFeLIlozbLq3/uf7f/AACvoXfBqVlDPAyzW9wu9XRt9cP8Xfh1/b1q+q2K/wDEwgX96iL/AK1P/sK4/wCDnj9tEuv7D1Bv+JfK37h3/wCWT/3P92safu+5M2l+9j7WB1Hjnwe1/F5sS/6VEvy/L/rU/uVheA/FX2CWHSr6Vobd33wTOv8AqJf4K9gvLNblNrff/hevJ/HnhJk82+gX50/16bf/AB+iUeQI8tWPIdVr3xX1zw81xY6np9teaf8Afs3t12Pbv/Hs/vo/9ytjStbXUrO3voJVeKVd6vu/z/3xXnXhjWIPFWm/2Hqb/wClqv7iV/4/9is/Sry58AazLbTqz2Urb5U/9nSuOpHm944KmGjD4T2hJt6bqu6Xd3+n6hBf6XJJFf2bebHLF8/lN/n+CufhvGe1RoNr7l3r833681+IWj+JdST7dL5aJAuxksZ3+5XHzch4mJqSox92PMfbuoftt+CfDeiWT62bka/L8lzpOnp53lf7e/7u3/x6vQfht+0X4A+K8a/2J4jtPtu3e2n3T/Z7hf8AgDfe/wB5c1+Q027dt/jqJJtj/N99ax+te8fOf2tNT+H3T9zA/FfPvin48+J/E/xBm8FfCzR7HWruz+XUdb1CRvsVl/3x98/7NfJfwH+JfxQ+IuixfCbw9qvl2l1K0suoys7y2Nl/Em7+GL/4vZX6BfDT4baJ8JvCdvomjw+VbxLvnuHX97PL/HLK/wDE1d8Jc3vHsUK/1qPPA5D4xalr3gz4BavPd38d9rYtvKnu7WHyFO5sMVX+Hhq/OHwZbT3+pag0svk2/wDvbN719o+Lfiz4+/aBi8ReFvhx4IsJdADPY3HiLxDcMtsf9xF+83/fX8NePad4bvP2MPtWtfEDwBZeOG1H91Bqdjebre1X+KLypU+8/wDeralLkqcwT9ypGZ55f2ypavBbSqkrLsV0+fbXNP4YtdNS3iii/wBtn/z9+rPj39qfRviD4un1KPRofD+m7ESCytYk3xon/jm+qFz8RfDjpb3M+p7IpW2Lsi3ute7HExlHmPXoY6n8R9K6x8UfHl/E8VnBLYP/AAuixf8AxFeG+JP+EsvPC+trqE+oTbmfz4t2+L/gdfVvhXWIL/4X6VqETK979hR22fO7S7K83+PettongGW8gaT+0L9fsk/2hdm5G/2KmvS90+Nw1TknyH59aw89nPKq+Xv3fwVz9zeS/wCWro9YtonlfdLvSuUvLbY77WWvmJH3dL4CK5ff8vmtvqGFGhl3eYz0/wDg/wDsaid/9n/erI6eUu3+3zfl/u71qokzbdqzt/cp+9XtU+9vX5Ki/e7n2rs/4DQaFpNKvNqXLRN5SfO1a1/4hW/lRYItiVLYWGuaxpflWzTzRJ96JG2JWOk0s08UH2ZYZV+T7uylIw+0bFtN8m75qfc/vk27v++FplmjbdzM3/fNSujIn3l+asDblG6VePpt4jL/AMCr03SrlbmKH5l+avLJtqL9/fXUeFdS8mWKBv4q6DjlE9Ltn+Sti2+5XOWc6mVP/iq27Z6gxNi2f/ZrQh2un+3WZbOrp95qvRfeoA0k+T71WIelUkffVuHpQBYT73zbanT79U7b/XP96rXy/wC1RzAWEfbUqPVdKfv+erLPQvgnrbaP8Q9PXzW8q/V7SX5tn+5/6B/4/X1gkzbflr4XtryWwuIrmD5Li3lSaL/fWvs7w9rcWvaNZanB/qryBLhf+BV3UJHj4uP2zdhf/ar5a+PEPk/FXWG/56+U/wD5CT/4ivp3fvWvm/8AaHh2fEZ5f4JbG3f/ANDT/wBkqK/wkYL4jy90+Sja1G/5KZXCe2FcR8XU3+F4mb+C6T/0B67f7lcr8Tk87whK3zfLKj/d/wA/36qJtD4j5q1VF2P/AHK5eX71dbqqIny1yV4+xquJ657V8B7b/iSarP8A89bpE/74T/7OuV/aE1KS81nT9M8j/R7OL7W0u7/Wu/yJ/wB8fPXe/Ba28nwDaS/N/pE8sv8A4/s/9kql8WtEs4fCGvar/wAvcsSIz7f9tNn/AKB/4+9dMvhPMh79c+UdVTzrpFWsq/m2Xrsv8FdB5Pzy3Lbdn8NcvcvvldqiJ6ONXsveNXYs0W6m6VN5MqUzRHX7jfx/dptt/wAfX/AqiQUpe/GcDsk2zJQ9gsy/dWmWD1oIlcPNySPvoUoVoe8Y76Iry0+HSpbZ90DMj/f+9W6iLVjyVf8Au1rGvIylk9KcSbw34zns5fIvtv8AsvXuXgy/ivNGSVWX+/Xz1eWCutdB4MTVbm1+w2Oq/Zpkbf8AOn8FelSlGqfA5tlM8L78PhPtXR0ZNB0zcux/ITcm6rbv8lYngNJ7bwLoUFzL51xFZxJK+3771sPXvQPEh8JFM9Z959yrUz1n3j/K9ZlHBeNrlbaylb+6tfJVhqTW2vJZt99rzY3/AH3X0x8XdbXQfDl3c/u/NRdkSTfxPXyJpVzK/iqy3ffe6R68vE/Ed9KXIe92D/PXceHk+f5q4TTf9ateg+Hv4K4DvkehaI/y16b4Y+dErzLR/wCBa9K8NukMUs7fciid/wDvhK6oHHI07z/j4lrxz43+DFuYk1+2i/exfJdf7n9//P8AsV6homsQa9pdvPAyvFKu+L/bSpryGK5t5YJ4leKVdjJ/fSu6pT54nZSl7KR5J8CvHOxv7BuZdksXz2e9vvJ/Gle8b1dElX7jV8m+MPD154A8VJ5DNsib7Ray/wCxX0L8PfGEHirRLe8i+TzfklT/AJ5S/wAdFCXN7kzbEU/twMn4weCV1jS/7Vtl/wBLtV+bZ/En/wBhXG/BPxz/AGVf/wDCPXkv+iXTb7X/AGZf7n/A69y++nlNXzl8V/BjeFde+2We6Gxum3xbP+WT/wDslYy/dS5i6Eo1Y+ykfSDorp5X/A1ryL4x+Bv7YsP7Ttov9Nsl+ZP+eqV1Xwx8bf8ACZ+HE89lTVbL5J0/9n/4H/8AF11FzCs0W6umpHniccZSpTPD/gV4/wDsE/8AYN9Iv2eVt9m7t91/7n/A692d9618z/Frwe3hLXPt1irQ2V03nROn/LKX+5/sV7F8LvHK+OfDieftTU7X5LpP/QH/AOB1jTl9iRtWpf8AL2ByXxp8BtcxP4gsV/exfJdJ/sf36i+A/wAQvJeLwrqEv/YOd/8A0V/8RXsE0KzI8TIro/yMj/PXzZ8TvBkvgnW0ntmlhtJW862mT/lk/wD9hUS/dS5i6co1afspn066b1rx/wCLvgnZv1qziXY//H4m3/x+uu+F3xCXxzoO6dl/tW1+S8h/9n/4HXW3Nss0TxSqro67GR1+8ldNSPPG8DjjKVKVjzL4ReOf7StU8PX0v+lwL/osrt/rU/uf7eyvQJk2N8teCePPDFz4D8QRT2bSQxbvOs7hP4f9j/gFex+CfGFt450FLn5Yb2L5Lq3Rvuv/APZ1FOXN7kjapT5ffj8J5p8Y/Af39esYv3Tf8fif+z1p/Bn4hfb4IvD+pyt9riX/AEWV2/1qf3P+AV6VNCrq8Uqq6N8jfL99K+eviL4Pn8Da9FeWLSQ2ksvnWsyN/qn/ALlZfwpBH97HlkfSaf8Aj9eFfGD4etpV1LrVjF/okrfv0Rf9U9ei/DrxzF420PdLtTVbXYl1D/7P/wADrqryGC/spYJ4lmilXYyVrKPOc1OUqUrHl/wf+IX9t2v9h6nP/wATC3X9xNu/1qf/ABaV6BqVmtyv8O+vnrx54SvPAHiBJ7OVkt93nW1wn8Fex/Drx5H420ZN21NQg+SeGiMuf3JG1SPL78PhPN/GfhiXw9fpeWaslozb1dG/1T1u2d5B8RdEeCXamsWq/N/tV6HrGmwalayxyxb0lXY1eJaxpV94J15J4JWTY2+KX/nqlYyjyl83PE0vCWq3Oiaz/Z9y3kp8+3e2zZ/n+/W3r3xXWGf7DotiusS/caba/wD44n32qHUrO28eaH/aun/8fcXySp/HVDwN4ng0edLG8gjtrh2+W++75v8Av1wVKZ4ONwlSfvUpHl/iHQfECSy3f9i3qRO2/wD1D/LWPZ3n2xvIufkuFr6/tr/7TF8zN/31WVr3gbw94hfdqelQXMrf8vCLsl/77SuT2ET5urlceX4iX/gnTpt1f/HDW7xF2WthorJL/vyzJs/9Af8A74r9KNm7Kt91q/Pn4FeLIf2cfFlxOLOS88K6tsS+uFXdcWu37kv+0q/x196aF4i03xPpNrqukXsOoafcLviurdtyOtd0Vyx5TfCUvq8OUfo+hWHhvTYdP0u0is7O3/1VvEu1F/zur84/27/HOqeKviZdaHP/AMgzTv8AR4LdW+T/AG3/AN//AOwr9KN/+9X59/tDfDDVvit+0Rq2heHrFZr2QI7ys22K3T+OWVv4f/2KJRDF806fLA+Sfhr+z3r3xl8WzaD4YlsUuooPtP8AxM5/KRk37Pk+/ub569y0H/gmZ8VjeRfa9X8PWMX8Ttcyy/8AjuyvrHw1+wh8PdN+HUWg6hbNfa780sviOL5Lnzf9j+6v+xXnt94c+Nf7LV59u0nV5/HHgiL71vfM86xJ/wChxf7y/LVxiY0qHJD3yt8Lr/T/APhALjT7mVra7s5ZYdlxdP8A+yf+gVleOPD3hfXvAKQLfR/bXi3r/sP/AHKyfFvifQZtUu4PD0tpbXEvzz7Jd6f+OJ89eAeJ/CWtal9oZtejh0+Jn8qLcyV71epyROWhQ56vMcj4w8DLoN1un8j7J5/2drjzd/z1j+PPhv8A8I9YRXywM+nz/wCqu93yPVfUodkTxNPPcp5uxvm3/PV7xDpWr/8ACP2ltBZzvpjfdd59+9/9z+CvElyzifVQ5onmP2Nk+ZGbZ/u1Eib96/K711vifwxrXhhIotVs1tnlXfEjuj/+gVgWyec38KP/ALtedKJ6MfhEttKba+5V2P8A7VRQ2zbtu3+KtNNNnRt3nsmz7iJRNYMj+bubY3zrUExkbvh7xJL4b06W2iWJ9/8AHtrkrl1mv7i5Xam5t+xK2LB20qJ51ijmdv8Anqu/ZWPczNc3jysq72+f7uyg0NJ3i839xK3lP8/3KHRfK+Zvnq3MkD6XZT7m3vF/d2Uz906/8s65zoiZ8yLN/FVuz8pJd25t6Ux0i3f39/8AcWmujO33dn/Aq3iY1Ynpvhu/+2WaN8u/7ldRbTfN/DXjmiarPYXSf3N/zfNXq1nctctFKu3Zt/vUSOA6WF1erqfd/wBisq2etC2++/8AcpgacP8AvVdh+7/s1nwv8vzbato//fH+9VgWk2+bVhHXZVL+NPmq2lBBOlSp9+o0+5ToXX/aqIllhPv/AMVfRf7PGvLf+EJdNb/W6bPsX5v+WTfOn/s//fFfOO//AGq9G+BuvLo/jfyG3eVqUHk/8DT50/8AZ66KMveOavHnifUSba8C/aQhVPFGjy/89dO2f98Sv/8AF17nDN8n8NeL/tJw/vfDk/y/6q4h/wDH0/8Ai66anwnm4b+KeKP9ymPQ6Uqfcrh+0e6Js+SsDxynneENVX+7Fv8A++Xrf/grK8SQtN4f1OJdvz2r0olQPl3XkZHf/ZridS3I/wDDXbeJH+Z64LVfuvWkT1vsH018Lrb7N8OfD/3fntfO/wC+33/+z1mfGmH7T8O72D5n82e3/wDQ/wD7Cug8Hotn4L0Rd3+q06L/ANArC+LVysPg243bfkaJ665fCcOE97ExPlrxI/2a1eKuJf7ldBrdy2pXsv8AzyT52rAm+81RT906cxre1qFpNyadvX+CXfTLab97uq3DD/xI5f8AerMT79UcFKpySOu0283ulbsL71ritNudkv3q6qzm3xV5lWJ+i5XieembEL71q9C/y1kwvsq9C9ZH1VORdtrZbyXyPNVJW+7v+41adnps9grt/qZYm3/I1Y77X/30r6g/ZX1Lw5rHhfUNBuY7abWJZ3uJ4rhUfz0f+4/8exP4K9PDRjKR8dndathYy93mpnZeDIZ7bwfokV4v+lrYxeb8u3+CtZ/uVLqqRWGqS2cSslvF+5X5v4EqvNt2V9J9k/NYlHUryCzgee5njtrdfvPK2xKz7x18rcrb0f7tee/GO5TUvEvh/wAPam08OhXX77/RNjy3Vx9xE/2Nm/7/APtvTPg/rf2nw1qGiyztNd6NePb/AHt/7rf8n/oD/JXH7f3uU7/Y/u/anBfHvVby50u7s4NPaayf5Gm3fxp/Gn+5/fr5q0dJU8Q6fu/5+kr6b+PDy22lxSwXy2abnRti7/N/z/fr5u03c+t2X/XdK82r8Rso80T3jTU+ZK9A8No29P8A4muC0dGd/m3V6X4etm+Rq5onZL4TutERnZP9uuw1i5/srwH4jvl+/FYyov8Avt8n/s9c1oNs2yKu9mhWbQ5YJ4leK4+Rk/vpXTGPOccPjPEvgh4zazun0OeX/btf/Z0/z/t17x8rqkq/cavlTxh4eufBPih4onZEVvOtbj++lfQHgDxbF4q0S3uflR5fklT+5LXZQl9iZ6uIh9uJX+Jfg9fFvh6VYl/4mEHzwf8AxFeP/DTxg3g/xA0F4zQ2V03kyo//ACyf+B/9ivo168K+NPgxbDUf7Xtov9Euvkl/2Zf/ALP/AOLqKnuS5oF0Zc8fZSPoW2uWubX/AG0rK8T+HoPEmjXFjP8A8tV+V/7j/wAFeefBbxy1/YJp95Kz3dmuzf8Af82KvW/lf5ty7W+eun44nB71GZ8z+Hr/AFD4deNE/dM9xE32ee33bfNi/wA/Oj19K6bf22q2cV9bMs1vcLvV0rzL4x+D21Wz/te2i33cC/vUT+JP/sKwvgt42/srUf8AhHrxv9Enbfa/N9yX+5/wOsacuT3JnTUj7WPtYnqXi3wxbeJNGuNPuV/dS/dfb91/79fOGiarqHwo8ebpVb9w3k3UW3/Wxf8As/8AsV9Tu+9Xi/75rzf4neErPxVoct5bWKvrFmuxXRtjt/fR/wCDbRW933omNGvyfup/aPTrmbSL+C3vtD1X+2NPni86K48jyv8Axyuc8W6DbeJNEuLG8/1TrvWX/nk/9+vH/gb8QpdB1H+w7yVvsVw2+B/+feX/AOIevW/EniGCGJPK82aWX7sPkM/m/wDxFEpc9M468pYc+etNvNT+Ffi9Lnb+9t28mWL/AJ7xf5+5X0/omt2evaXb31nL51vOu+KvMvGfg9fGenRNbNHc6wv3vs8G/an/AACs/wCGM2p+ALq7s9Vngh0Rvn3vOj/Z5f8AgH9+saFXl92QSxdKrHm+0eoeKvD1t4n0mWxudvz/ADq+3/VPXgum3+ofDTxXKzRtvgbybq3T/lrF/n7j19Gwv9piSXZ9+uE+Knglde077dAqpqFr/f8Ak81P7lbVI/bgbUa8fgn8J1tneW2t6Xb31jL51vOu+J6zfEOiW3iHS7ixvF/dSr/3w/8Afrzf4Y69qHg/V00XU7ae20+//fRedFs8p/7/APuvXqv2yB2+Vtjv/BL8m+r5oziYynGlI+b/ADtV+FfjLzfm+0QN839y4ir6L8Pa9Z+JNLt9QsZVe3uF3/7lcj458N23j+1e2gVf7VtV86J3ZE+T+NN9cb8LptT8JPes0E72/nok9p/7VT/c/jrmjVjCXKFfF0JU/a8x614n8PW3iTS5bG5Xejfdfb/qn/v189XNtrXwo8VIzKqSqu9fn+SeKvfbzxVbQ2ryKyvsb5fm+9/uf36xfHng+28badLtikhvbX51l2/+OVdSUfigc2GzChOXsuY2vD2vW3irRor6zZnilX5k/jWqXifw3ba3YPBPt/2Zv7j1wXw31iz0eWWxgXVEl27J/tcq7IH/ANj5Pn/+zr0t/FSv9kgsZV2Mv7qWHY6Sv/t/98VEq0ZnJUzKlSq8h4pZ3+oeA9efd/A2yWFP+WqVu+M9BtPEOmpq+mbXt5V3sm2ur8f+Hv8AhIYH/wBX/aES/upU2fN/sfJ9+vLIfEOq/D2zuImgX/SP9VFMu9N/9+oqS5Y+8enUxNKND2sjT8AeNpfD11a6Rrkq/wBj/OkF9u/49f8Af/vrXVX/AMe/Celb4PtM+pOjf8uMG9P++3r5y1jWJ9SleWdt71n2GlXmqypFZ2095K33Ut4t9eX7TnPi6uYyqy/dRPoNP2k9B8//AJBmqbP+2X/xden/AAS/aC8HQeJDHpPiu88BXd+33rqDdp80v/TxF9z5/wDnquxq+W9K+Dniq8lRf7BuYf8Ar7/df+h16B4e/Z1ld0bXL6CFP4rexXe//fb1rTlIiFTE1fiifpdY/GCTQLSF/GVrHYWso/deI9Jb7VpU/wDwJfmi/wCB/wDfda/hHStGbx74h8Q2Elvdzata2sy3UT71aJd6fL/wJa+dv2XvCXhTQVvdBsn1bSrtYvtC3FvqsqpOv8e+L/Vbvu/wV0/jj4YeHfh4mrfEXw54n1rRNasIHmZLbymt5/8AYe32orK3y13G3PyS5Zn1JC60OiTLtdVZGXay7a/KXxn+278W9Y1J1tvFC6VFE3yxaZZxRf8Aoe/fXrP7K/7det6l4rtvC3xJ1GO8i1GVIbHWPLSJopf4Ypdny7W/v1lzRNo42l8Bf8SaVqHh6zivNT8rXrt/vOkEWz/xyvlz4wPPrepef/ZS6ajt82yLZur6Ltnl1hd0HkWySs7t9olZE/74SvLPi7puq2f3rSy+yOv/AB8Wi/8AxderiYynEwwnuVD5/sNSn029ia2vFs5V/wCAba7a8TWtb0ZJ49TWZ/45d29Nn+xXGTQxJe7FiXzd3+/XdaboOoX9q8C6rcpEvz/JFsT/AOwrzaZ71RxOQ8eWd5cxW/27UJbx9v8Ay1i2bP8Acrh302K2VGVv9v71e26l8N5ZtGuLy8vpZpYPu+dLvrye8tl8+WLcv7pvuJXNXjyHTQlzldJpdvyquz/dpkKNcxfL/C1W0hZ7d1X7lXdNsFhi3NtR3auc6gSz/dbZ7aV9n/AKynsLOGeXzWWHd91K7X/hG7F9n2mdpnf+Ddsrn/Emm2aXUS2y/wC982+sgIrNIJtElX+CL7tZn2Zfv7q2NBTYlxZ+V8kq/wB2s9/IR3Xczun+z8lQdESqm1G+XdQ6Lu/i/wC+ql85X2fN5P8AwGh3XZ8vzv8A7tBYyHbDKm3ald94V1tZkWD5d39yuBmTzovmXZU2m3i20u5fv/w/NW8ZHNWpfaPbbabYqfN8+2tO2fYn3lrlNB1Jb+CKXcu/b81dLb/w0zgNOF97fLurQhdtlZkL/wANXoX+WgC6jtvqwm56pI/8VWkegCwj/NtqVPv1Bvbb8tT/AMdBRN/F8tXdN1KXTby3voN3m2sqXC/8Bql/BTk/jqo/ETL4T7I0fWItSsLe8gb91OqTL/uNXmX7RT+dpOhS/N8l1Kn3f9j/AOwqX4J+IV1LwfFbMzfa9OZ7Zvl/g++n/of/AI5T/j2/neDbJtv+q1FP/QHrsl8J5cY8tU8EfdTd/wDvPTn+/wD36i/i3bfvVwnrD9+9ar6knnWF2v8AfgdP/HKlpk3zwSr/AH12VUSoHyl4qf53+7XnusPst5f92vQPFX3nXb/DXnmvbUtZf92tonp/YPpvWL9dH+GLz/N8umRQr/vuiJ/7PXkPxR+JC+J4NQ0qzl2Iq27q7/J93/Wv/wCgf98V6B8WrlE+D33m3yxWiRbF+8/+Ur5P1i8nSV1Zm+7sroPJjLlkRXMyzS+RBu8pW3s/9+q8yfLUump8z/7dWIYVvLrav3EqTrl7tMsJZ7NBf733a5+u4vIdmnbPlrh/46uPwnGWLZ9ktdXps29UrjE+/XQaVc/crmrRPp8pr8kuQ6hHq9bbv71Zls+9a0IXrzT9FpSLsMzJKjKzJKvzrX2B+zNr0/ifSb28vtKsoZbWVIYr6GBE83+//ufwf9918bp9+u+8Aa3c6bdbmvp4bS1b7Rs810Tf/B8n/fFd+EqctQ8fPcPHEYSUv5T6w8SX6v4ou9rfeneiwv4r+zingb5JV31xN5qUqajb/N+9dUff9/8A/bp/w6mvIdb8V6Zc+X/ossVwvlfOmyXe/wAn/wARX0nOflEYnRX8MT3EVy0ET3FvveKZ1+eL/c/uV8tfDfxDPoPijUJ1VZknV0nTds+Tfv319G+PN1/oOq2MHlvcNa75Yt2z91/lHr5l8TzS+GJdK1z+z2ht2ie3uUT+OJvk3/7LJ/crz63xHsYTl9lLnLHx41JdSitGV2+z/wAL/wC3/n/0CvF/Dyed4j09f+mtdR4k8Vfb9LSxn/fPF/qpUb7yVzXgxGm8V2jf3N71xSLlyx92B9BaDCz7a9L0GFkRK4Lw9CrxJXpGgor7KUQqHoHh6Heybq+jfhp8PdM8SeDZZdVtFm82fZBKjbZYtn9x/wDP3K+efDcOyVG/4HX2X4DsF0rwbo9t9x1tkd/99/n/APZ69fCx94+ZzOvOjH3D5v8Ajl+yvqut6JLP4eZdYuLX99BF9y4/20/uP/n5K+X/AIe6xeeA/FUumarBPYJK3k3VvcLse3f+B3T+Cv1L+WuO+Ivwu8K/FGz+zeJdFg1J0XZFd/6q7i/3JU+dK3qYT3uaJhhM/lCPssR7x85Qv50CN/Gn3qzde0qDW9OuLG5/1Uq7Gr0q8+Ams+ErVV0i8k8SafEuxUlXZd7P/QJf9/8A8criry2aGWWB1ZJV+8jrsdP/AIiolT/mPpMNjKVX36Uj5fm/tD4e+L3bb+9tZf8Av6lfSfhLXoNb0u3ngbfFcLvirgvi14M/tjTk1OBf9Ls1+b5fvRf/AGFcf8GfGyaJ4ht9P1PzP7KuJ0f5G2P/ALaJ/c3/APxFcdOXJLlPVqfvaftT6CmTejq1fPXxF8GN4b1t2tlb7FcfvoHRf9V/8Rsr6d17+w5p/tPh6+nvNPf/AJZXcWy4g/2H/v1yXiHSm1LTpYop2trj78Uu3f5T/wDs/wDuVtUjze+cdGtymJ4D8YXPirQ0WeWCHVbVUSXe33v9/wDub/8A4urCak1/LLBPLHZ/L9olfb8/y/wf+PpXm9hqX2bW5fu+G9b3eTdRRQfurr/cf/ll/ufcrs7z7ZbRP9u0yWbyJU8i4sZ9/wAn9x9/3P79c3tOY8vE1PZSOC+Ivw9lh1l7zT7mdPtS/wCqdWf/AH0TZ/6B/sV1tzrFymjf2Dc3kT6nawb7zezvtd/uImz7n8G9/wC+9aFzYPbaN5FnqrfaINiLLLL88X+3v+5u/wDQNj1mXPhv7BcReKNPvrl7K9VPNt9MtUd9/wDH+9T/AG9//faVjKRy4nE+1p+8bFn4hittIivGs4LbULC8d5Yom2JcRKibPn/j+/8AI/8Av1x/iR9KfxDqcss/2/ym321w8G94v7iP/fR0d96VXs7/AFC8/tDTL6xu4ftGx7VLtWR/lf7+/wDj+Tf/AN91j635Fm1vpUCwI7s6RRQtv2f52PXNzHyFbE1aUuY7jSvjZAnlaVPB/pFqr7n3bPv/AO//AJ+5VVPEN9ea2k8ty1/pVr/pESOzOjP9xN//AHw/yV55N4VXWLX7XFcrCll88qbtlxKjf3E/773/AO5W3qX/AAkNhpaT6V9m0fT4tjr5U+/cn+xv+f8Agq/en8RCxNWcuaUjpX1jfqkuq/YV+0NvSW4uF2eV8+zZ/s/7lRJ4n1q8v7RW8zUkTf5UP2VH/wC+P7/+/WTYalqPi1ZbyWdtkUrvKjrs81Fi/grF/tLULmKKeCWXR5fK3rKjeVEj/cTZs+fd/sf+P1MfdCpiZyl8R3T682iXT7WkfW3bZLp9uu/yv9iotVvLm5uLW5gufscUvz3Vjt+fZ/v/AMdco+sXlt5U95Kt/d36vCsqMzvb/wDAE2b2ff8Af3/wVp2eq6m9glteTtrGyffB5V01wifJ/An3/wCBPkrWUTGpWnP4jYs9SW5unVoILCK13zRPud93z/c81/uVdS5ttNllXU28m0dt8To295f++3+d031yU00V/rflN8kUqo8+xX2b/wC5v/2Pk31LqWq/2ra/2V5DTPYNvaVLrzfN+f8A8cojyxChOnh5XkdR4nsJ9Ntb2W2s54fN2Jsf59v+38n/AKBWF4VttPsIkn1PzEsovnbzYn37/wDYRNm//crQ0rXrnW0iiublv3u9Nm379V5r+K50t54J/wDR4m2LbzN9ol83/YT+Gjl+0dNarQxXvROotvENtco8UFjOibtnnS7fN/4Gn8H3K5TxD4bg8W3T/br6C2T7kCbd+z/f2fc+59+m6Pr09za+bL5Wz590MzbN/wD8R/uVR1LSm1We4s/sdykVq3neVD/y1Tf/AAf991EvfNY4mp8M/hM/QfBPhWz1KytdT09rnz4vlmmlfYsv9zZ/B99Pnq34k0GXwNBLcxLJZ2jSp5W9diN/sf8AoFbttqWyyign3ebEv7r91vdEX7lPh8SWdnZtFeTrf2TfdtL6dnRn/wC+/kojyxOmhj4Q+z7pYsPipBef2fA1tK/n/J9ribem/wD2/wDxz/vtK7L+0oEWJpdvzfd3/wAdeZW2j+HNV0i7nglttH+ysj/ZHXejb/n/AOB/cT/vitjwN4htte1J7Fot6W6o6v8Acfeyb/ufwfcqDSWJ5489A9z+FeqwW3xGtGiiX7PcLLDsf7ifxp/v/cr6C1Wax1XQdQgvvs39ntBsukddkPlf7/8A7PXx/ba9c6Ve2l9p7eTdwS/un++6f7f+3/8AZ16hDo/jH4l6Ne6KvkP4X1HY7XbxfZ3tZdn+/vl+f+CumnLmicVaMp+/zHj/AI8/Zd+GHiG61O88K/Fayhlgie4axuFSV9i/3H3pvr4w8T3MsN08UE7PEnyb0+SvsXxP+xn4vtml+za5ompIv99mi/8AQkryzxD+yjqGlLu1fU7TTd3yf6I32iuTll9qJz0+af2T7T1LR7bVYt09s3yL9+3bZXP6lo+jXmk3FtcwSpCy7PnbfXl9t4/8VawnlWNtPc/9e9rK9aFno/xR1X5YLO7tom/5+/Ktf/Q6+pnUjP4YnXCjKEvekfPnjnwqulazcQW0q+UrfLvXZXUeEvFun6P4euPtM7fbV/uLv2/8A/jrb+KngbXvCssNzr08FzcT/wDPKf7Q/wDwP+5XmVh4eg1uXymvGs0X+PbXj+9CR9DCMatM0vH/AIzs/wCzYvsentvl+9cXG1JZf+AJ8iV47Nu+1Sy/Km+vaLzwBpFno0tz/abTbfvO615TqSWdtqW2LdNF/f3VwVub7R6VCMfslXSr9baWX5VdH+8laU2qq8HlLEqb2+Ws+2mg83dtXZWxDcwbv9VH97+7XAdhEnn3Ko3zb3qKZGhdHniZP9+ug0q//wBIl8tf3v8AD8taWpaPPrCo1zIvlf3EqjHmONsJoP7U+X7jVX1iGJLqVlXZvrQ1JINNv0WCBk2/36NYdpk8/wCXe3+xUG0TnHtvk3fwUP5SP97/AG6tvbK6bpZ13p/AlORPkRolX5/vVJ1lLfF/FupiOqNuVVq9Mi/OzbUeq8zxPF+6goHy88Ta8Ma81nefvdvlS/I1erWEyzLurwy2/c/K38del+Btba5i8iVv3q/+gVt8R5telyHewv8ALV2HpWbbPvVKtQ/JWhymmn+1t+erEP3vnqlC/wAn+5VqH5GoHEtpVhH+58tVEf5/9+rCP8v+xQIsJ89S76rpUyUFne/BzXv7H8ZRWbbfs+qL9n+dv+Wq/On/ALP/AN916b8aYWm8Bu23/VXkTt/n/gdfO/nNC6Sxf62Jkdf9+ve/GGsL4k+FWoXn9+CK4+9/tpXRGXunDUjy1Twd/v8A3qP4Pu0PR8tc53B9xfvUfx0x926n/wAafeqyT5V8Zpsnlb5vkavL9a/1X8P3a9V8c7ftVx/vv/6HXk+t/d21rE9SXwn0R45ubZ/hVF5v77fFabf9l9lfL/iSGJH3fxs/y16X4q+IqzaDaabFu8pYrd5fm/j+zon/ALI9eY37/wBqy/xJsrY8bmM22hbyniX7/wDE9dBo9gtslGm2C1q+TsXbtoNZS5ylfp/o71w9ymy6eu6vNuyuP1K2b7RK1XEgz/46t2c2xkqpUzo0Mu1qiR20JeynznYabNvWtiHclcfpV58m2uls7+KZPllXfXm1KZ+j4HFxlH3zTR61dK3PLFFJL/o+/wC5/eesRJlRfmZdn+9XQeD7ZtY1e32o32eJt7PW2G5uYwzOvQjQkqh6h4b+IVnqv2KBrzfewRfvf9xa29H+KNto/wAQdb+0xMnn6dbwrCjb/PuFfZFs/wBl0l/8cevnTStYl8PeLZbyBVf/AGH+5sqC81ifTdct2illTyGR1+b50T/Y/uV6XtJcx+d0YxnGXMfVvxj03U7DVNP8Q6ZBLc/YInhvEt2+d4t//j/33rzTXvHnhrxPpbwT3keyVf4/4Kl17XvF/jmXR7zSp7nTZbi1RIvKbZF/H9z+/wDc/wDHK8t8Z+A9Q8Nyvc65fW1zeytvb96jyt/wCipU+0elSj7sYnGeJ9N0iznl/s/V1uU/uJE1S/DSFpvFG7+BYqzdShWut+EVgs2pXc/zfwJXNzGPs/3p794ehXylrt9ET5a5XR7ZkWKuy02FUVN38NES5HW22txaJpd3fXO3yrWCW4b/AIClHwQ/b+lubCys/Gdn50TbEW+sV+dU/wBtP468i+PHiptK+HOsQQNseeL7P/31Xzb4buWht0r0qNWUPhPBxNCNX3ZH7deD/HOi+OdLTUNB1WDVbRv44X+dP99P4K3fOV1/hr8ffAfxF17wTfxX2i6nPYXC/wDPFvvf7/8Afr7L+EX7cOn6qtvY+OLZbO4+5/adov7p/wDfT+CvXpYiM/iPmMTl8ofAfXW9fu/+zVheJPDGmeJ026hbLM/8MyfJKn/A/wD2SpdH16x16wivtMvIr+0lXestu29Ku+d/wOu3luedGc6MvdPFfFXwZvrNHl0iVdVt/wDnk/yXH/xD18dfE7wTL4S8Ry+VE0NvK2+JHXY8T/3P+AV+lUzrt+ZVrmvHPgDw98SNLex8Q6ZHfxf8spd224if/Yl/grgr4Lm1gfU5fn0qXuVz5M+FHjZdb06Jrlv9Ii/c3Wz/ANDr0CZPm/2K5/Xv2V/EPw61v+3PBl5/wkmmfcn0y4VIr7yv9j+CXZ/wD/crsIfD09h4Vt9V1XU9N0q0lfYv2uV98T/3JURP3T/7D1zeyl9s9767Qn78ZHCat8EdV+K3iWyXw+0EN6nyXVxdSbYoov77/wDxFeh/8M2+JfBOgyzy6rB4ni07ZttLeB7e42/x/Z33/Mqb3+R/7j1y7+LbnwrepfaDrUdztb/j4tN2z/c+dK9Q8GftAxa3F5GuRNDcN/z6Kvz1H1anI+cx+NqSl7vwnl7+GGv7OK5sfEen3N35uz7DdwNFNFKv8D7/ALrf7dY+qo3hiyuPtN5+6ul2S2m37PLFcL9x02v87p/fT79db8XdHg0q9i8R6RfX15uVtyzadKkqv/Ajvs2yq+//AMcrw3xhqV3qrWkWoafvldt/3mR7f+5sf+P/AHHrjqU4wjynjVK8viiZ+t2FzrGvWXnzr+9+eL5t+9P7/wD9g/z1S1WwnvERZ7lrm4s59n3fn8pv7/8Af+59+rE3idraW4sZZY5tPv8A57rT9ux5X/vom/5GfZ87pWleaxFcxbVna8t5V+zrK6ulwsX/AFy/jdK4JR904KsZTicV9g+zX7/Y1XfF/G67vKT+/wD/AGFS6V9pmil2QR6rZNv3J5XlfI//AC1+/wDJs/j/AN+um+3y2GjIttZx3kthLv8AtCKn+qf/AH/99/k/36zH16202W3/AND+0vKrvdJ5GxFT+D7n3F/26CIUpcpUfW53v/Ilg/tW3i3pvhl+f5vvp/sfcptzqUWiaIkl59peyg+SXZ8kqI//AKHV2/Sd9NtNXsZY5rKVtkqQ/J5T/wBx0/j/AN+s/XrCf7PbrErfaJf+WXm7PNf/AOI/26DKvGUKkfdKk01nbaN9str6VH+/5TxSo7v/ALH8G/56t+D/ABDplndXdnp/2mzt0s/Nl+0L+93/AO5/fffWJrDreWv9mafqEv2S1g3yu77Elf8Ajf8A2/v/APoFcLcpfWes/aYpZPs8S7PO3b/NolI6Pac8T1XW9YWHTol8+NEdndfKXY/+46fc/ufPUSa3PZ/YtV0yKSwuLD713btsl3/+z/7lcPYXN9eT26qy3ksrbItjff8A9irV55G2WC8u2s5V+dk2+amz+5v/AIP4PnrKMveOanGUze0TW7z+13a5gnmTzfO3wrvf7/8A45/uV2CeKtDv4vKgZbN5W/e7F2Pv/wDZK5HwfDBCr3k88V5cXT7IHtG/dKn/ADylT+OraaJBDcar5s9tbXD3XnNsV38r/YT+59yteYJU4wlzHRQv/pssW6BNkqIyXC7Pu/f2f3/9yr2vfE7+zZ0lXSJ5keL7Ot3fNsTZ/uVx9/rEE0v2bV4GmS4b97dvtfyn/g+T7+yrdhD9m0bU1l82G406L/Up/qpUZ/8Ax+sZSkRUxf2DorbxtPr0qT33mWbtFsV4v9V/sVzXifbeP5ESwTS+fsXyU+6/+3/f/jp+xkiSWCL7NLO3/Hvt2I3/AMR/v1Xd1TUbuRmke3ulT/VfJL/ubP4P9+j44mVGUonUeA4dPfTpVvIILzUNuzzpmZ4oP++P4/771pW0Mvhi6/tOx+zQ2+1/NSJdj79nyP8A5/v1i6PqV54YtbTyo50tEXesLqv7p/79bVt4hn8SRJZy3jTS3DJ/o9xEifwfP/uVt9nlPoMJLl937JvaP4tXeks7Rw74kuP9Ir1ew/ax8P8Ahi1RdVsbtLeJdn25INlv/sfP/Hv/ANyvINe8PX2vaa7LbXv2SKBEleJXRN7/AHEd/wCD7j/f/wBurWhfB2TXbGx1fTNPjh0rS1/0y41PWolhiRH+eXZK+9tn8HybK1o+4aez+ydB45/a0iha7/06C2t7hX8qx8jzbhf9v/Y/3Hrwrxn8dbzxJonkQQSXlxLOlx/pEqp8+/59lc18TtH0HQfEdx/ZWtL4kt2+db5PuS/5/jSuUe8iudiytF8vyfOtcntJcxx+2lSkfcVn+0DqulReRbafbPtXZ8/yf+gVlX/x48VX8ryqtsn+5FXFXNzY7flqp/baw/dVq9j6xL+Y+k+q0/5Q8T+Ntc16V/tjRO/3/wDVVxWpXN5eS7ZYm/ufJ8ldLqV/PMvysux/9muX1W8vHi2rOuzf/drgqSPRpU4mFc+V5rwfNCn+9XH69ZwQyusDS/K393bXZ3Nmqfvfl81v465m802d5X3K1cMpHq0oxOdh3IjtuX/ga1d++ifdq750HlPBtX/fqlDt3/w1zSOnlNvTUlhaKXyvk3f3q6pJrlItqr+6aua0r98ifd2btlbthcsiPFu+SqiccvcMXW4Z3uomlZfm/wBmrtzpvnab95f3S/x0zWEa5i3bW31NpvmvZPu3P/Bsq+UvmOJuYfn27Vql9mX7rNV3VU8m4l3bt9Z7uzt5UW7fWJ3E3kxoyN8tSvteKqiWbTL+9nVE/wC+6leGLenlys9PlHzD9kXrWhompfYLyLymZNrfwfx1mw2cr/ddXpju1s38L7P7j1USKkec9w0q886CJl/irbh+RP4q8v8AAevN5vkS7f8AZ+avSrZ96/8A2Vbnj8soGhD8i/N/6DVuF99Z6Ouyr0L7HoKLqOu+rCOqVUX+CrCfcpcpBY3/AHKsI7b6qfcT+GpYdzrREsfXovg/WFv/AIc+KNIl277W1eaL/c/yj1509WLDVZ9KldoNv7+J7eX/AG0erjLlMpRGf3/mWhH+SmolO/gqTUP46N/z7m2/L89H8FRTJvtZV/vq6VYoHy742dJpZW+b52315Tqr/M9eneKn2JXmOsIzrurWJ6NT4DKv9SnsPNiiiieWVU2vt/2KNBtpHa4eVmeX5Pv1Vv7n5redV3v5XlL/AMB//brV8JIztdtK3735K2keObdtbLCm7+Okf+7ViopttQbR+EzLxPnrFubZn+0f7tbtz96s9EV7p1/6ZVtExOM/jrWmh+2WEUq/62JdjVmXibLh6u6JefP5Tfx0jpj7xXs7nyXroLN4ptm5fv1i6lZtZy+an+qb7tS2F5srKR6tCrzfupHbabpts8q/dr0rw9NbabavL8qbInf+5XklnMr7K20tp5ov3V8yRfxfx0RqR+0bVcqr1Y89L3jCS586WW5b5Fb51qveXKX90jbvv7Eqxc2Et/KqtP5MX+wtZ+j2f/E5l8pldIm2RI7V0xPBqU5UT6V8H6xFrHgX+w4rldH1DTWe+gvrhvk2fx73/g+/XiniH7C+qS+ReSak7N+9u3XZ5r/7H+zWff8AjO+tor3T2lWGKX5J0Rt/m1FNf239lo0U6vcJ/wAA+/RUjzHq4SXLTkYmpffr1P4S6bs0uJm+/K29vlryy5h+2XXlRfI7/JXvfg+zWztbdV+RIl2Vxlx9/wB89IsNqRJ8tbttcrtrmvtKpZ/NurQ025WZfvVZEjyr9o3Vf+JJaQL/AMtbr5v+A14/o77Iq9N+P1tPeXWn+Qu9It715rpSbIk3V0wPKq/Edlpr74k+9WrbTMn3axdK/wBUlasO7bW5zHovw6+MfiX4b6kk+h6nJbJu+a3f54m/4BX2L8KP2xvD3jDyrHxGq+HtQf5PtH37dv8A4ivgKpkm2V10sTKBwVsJTqn69W1zFeRJPBPHNbsu9ZYW3o1S/Zvmr8zfhd8fvFXwuliXTL5ptP8A4rG4+eJ//iK+yPhR+1X4T+IXlW19Kvh7W3/5d7hv3Uv+4/8A7JXsU8TGZ89XwNSl8J7LNZts+as+80GK8eX5fnlXYz7PvJ/t/wB//cettLn5f4fn/wBqnblrp3PO5pwPCviF8ELm/t/P0GeCGZV/49HXZE3+5/d/z9yvLNH+HXizVdUl0+LQ57a4i/1s183lW8X/AG1+4/8AwCvqDxt4wg8MW8USqs2oXX+oh/8AZ6x7Pwlea3a+f4huZ97/AHbGGXYkX+//ALX+xXHKjH7J3+1k4+8cTpWi6x4S082dz8TNAsEb/l1+zS36f8C3Ltaud8c6FLrenXd3pv8Awj3iq4S1RJf+Eb/0e4ibf/x8fZ/kdvld/kTd/BS+PPgJqtm0t54cvm1i3++2mX0v71P9x/uP/uPXzfquiayk721teSWEtrL5y28quksX+x/frzK0OT4hS9/4DrfFvhKPR2vYNPvpbyWKLZPcSwbJbVN+/wC//Hv+T5Pv1x9zbfaWuJ7P7TNb/wCu3u3/AI/v/j/3KPCut6hrGl3u2BpnSXybqLz/APW/P8jvv/g+f7n+5V2815dStX0jU9cg22EGyK0tIEl+7/uf+h/fryJR5jKVCXLzTMJL+5S9e83b7VJ03fbvuSv/AHH2f5+5XR6IltMt3c+F9KgufPif7Vol9L+9/wB+J3++v+xXOXn2y/tUWLz7y3ibevy70i+T7j7/AP0D/bqpeXOn+D5dPafVb6zvWiSGJ5YluPn/ALiOj/Mn+xWPLI6cNU5YljZBo8Tz+Gta01NQb500l52eV/8AY2P8n9//AL4rQ02z0/xC6Wep2M+m6hLBv+yW6/unf/0NG/3N9cl4qsNM8W6pb69YzsmoNKn26W0b5/k/5aun8H+3WZ+61hImtrmWzuF3+fNCv7qf/bT+4/8AsUHXW/vHTax4Jazsrv8AsWJdS09/kl+yMlxLb/7D/JvTZ/f2Vjvpq3MtxbXN5HpumaXAjxfund7yVvv/AO+7/f3/AMFbGm+PIHvXnvF+03b7NuoRNsliRf8A0P8A3H/77raufHjJdSxaReRaw7N5S3EsDeb/ANcvn37/APc30e6ebVp05e9SOCs9Hs3eJWlZHb/VJuRHX/b/ANitjxPf31za+a2ix3mofc1He33/AO5Ls/8AQ60L9IHRLnyILPWJfna3vv8AR0d0/uSpvT/0Cs/UnvIUSf7HcpL5XnN9n+d5dz/89fuPQYxjKEeb7JU8EpFNeRI2qwaV8zxK+3Yj/J/A6fc/363tev8AT7m/+wqqzWiukLOjM/z/AO//AHf9uuRv0XVdNii+w+TcO2+JJvvy/wBz/wDbpr6xLfpaT7VhvbP/AEeV/N37k/24v/Z6jmMaseePOdm81nC0sE+2zuJ08mWXa77P7n/oCf8Aj9dF/Y95pVgjarYzpFOqeRd7l2bP7jp/H9yuMTxDY3NrcK2lLc3E7J5H2eXbLE/+5/HWanyPK14ty73Uu9vmd/I/23T+OiUTg9jHl5jpbyw3wSrFbLeXatvZ5tRZPN/3PKrl7bW54dWlns7y2T5tn2RF810/ufO/366X4bwrNK8F9rNtZ3EUr3ESbfnl/wBhH/2//ZK9AfRPC+t/v9XtrbQZW2ef9kg/1v8A3wj/AH/43rso0fbx9w9LDUfa+6ef6PqUuvSvBLO15K7bP3TfOn+x/sPXfeHrbSJviXp9j4qvoPDEU9rKkUVoy2t3K8UW9P3r70RndE/+Iqx4V+HvhXxnf6hBoPiWeH7EyO1vt83b/c++m9F+T7lYPjP4V3mm3VvBfNHrdpeXXkr5X/HxFL/uP/wD5/8Abq6mCqUo80j0qlGph5e8a03h6Lxy9xbaRrmt6rrfnokVvLeI7z7v7ifff7nz/wByu90Hwrr2m6Re6R/wlTaxexQfZJfDOt6csUv2f+DyrpHfZs/268y0TxJqfhWw2xahco/no8EW3Z9l/wCmqS/7ez7n+wlbvi/4oav4p0PVZ9Qgi1fUp57d21O7l3y26Rff8r+5v3/Oif3PuVzR5Tnp14y909H+A3wI8K3uveL9K18aJ4t1J9PilsdKu1Ztn9/b/cl+ZE3p/drivib8Jfhjs1FvDfh3VtI1CztPtNzaXs8rJayr95Nn937lN1LxnoaWVlPfeDraw1vyonW+eKL53370dPn2P9/Y6f8Ajleb+NviEz+Gb3T9sfm3TfN/fX+/s/up8/8A6BV1KfsonX7O/LE7iHR43+ae8trb/gW+pX0rQ0/1+q/+A676wrl9m/7v+z8tUv382z9/s/26OY+q5Tdd/D0LfN9pm+X/AHKytYv9MvLVINP0pkl+/v3bv/2Ko3NhEkTt5rXLp93+CmTW0s0SLEzfdqOYuMTmNVtp/NSVomh/4DWJc6rOm9VVv7nyV2Gq2f8AortPKqPt+Wucs7+W2fyolWZ/77rvrjkdkeY519Ng2fvWZHqu+ms7fuGX5q6WawXZ5s+3e1UvJWFk2r9+uOUTsiV7B/s0XkSq1btneQXLptb/AMdrHvLNni/1tFhC1myN5q7KuMvskVI8x0d+n+i/d+f/AHao6I7TRS/OqOrf3qi1XUmRtvzbGo0f9zFuqiOX3TmvFVg0N6zPt+b56x4b+W2R1WJfKrqvGG12Tb9+uSeFnbY38NZyO+HwjPti73WWBvKl+9U32yBN+2Jt/wDvUz7M0z/e+epUttifN/BSL5SJHnm+b5UX+4nyVEiLC235vk+f71Wv3SOn9+jZAjVAx9heNbS/369d8K62upQIv8afJsryVHXb8tbXhLVWsNUiX5vm+SumJ5+Jp/aPaIX31Yh/gb5qz7ab5Pm/jrTh27E21oeeW4X/AIqtQ/crPT7iVbR/koLLSfcWpU+/UG9/+B1LQBYd22/7tMb+H/eoR961Fcp8tAFv/Yo30x0+Sj+P+GgB/wDt1n69eLYaNqE//PKB3/8AHKu7lrl/iXefZvCtwv8Az8Son/s//slVEcD538Tuu/77b64LUvngeur8STM6Vylz96rielL4Tn4YVSzdv+eTPVvwf88t3K38ezbVTUt32WWD7i7t7VL4SvFd5Yl/u762PIl8R12zf/FVG5+/5X96rcz/AMX9yqqfO3m/36IiK033Kz7NFfUZf9ha0Ll/v1S0T980s/39zVZBymqw7Lx6oJ+5bctbXiGHZeVlOlalxOgtnivLX5l+9WPc2bWcvy7tlWtHm+Z4mrTmh3ruWsj1YR5485lWF/5LfNXRWettNsgi3fP8jPWFsWFvmiWZK6jw9Do038TQ3H9x2rop0IzkbxxtelHkiZXiG/awSJbb53lXfvrH0fzZn2xTrDLWrqV4r3iQLEvlI2xv4/k/gqaHSrO/Z0idUlSn7sZchwV4zn75mf8ACPXn22KCKBryWWXYqJ/G9aqeD530O41Dd5PlM6NC67HV0/gdP4Pv13FhqVn4V8Kahplz5F/rc8tvcLLbtu+z7fnR9/8ABL/sUeNrax1iK3totVj/ALTRd86W7b/Nf/b/APi6KlPljzBSj7pzXhLR01W9SWKJvskX8b/8tXr2XSrbZFFtrnPCulRWFnFBEvyLXfWCRp97bXAejH3YlhJnSJ1bbs21mfbJ7aXau5K23RXqo9mv2qgOaJxXxUtvOi0qT5t3z7q4zQdEi1Wydn3JcLK/z16R8S7BktbKXa3lbdm+uU8GW2+1uH/uTvXfTj7p4OJlyyKUOj3Omt+/X9y/3Xq7DDs/3K9L8PWEVzdW8U6q8TyojI610HxI+C0GjpLqGh7vsqN+9tHbf5X+49Xy8hzU/fPH021Ls+erb6bLbTvAysksX3k/u1E8LbqZYzZ8lPR2R6ciLt+ah0+eteYxkex/Cj9p/wAWfDpooPPbWNKT71jfNv2f7j/wV9e/Df8AaN8J/EiJPI1CLTdQRd8tjfNsdf8Ac/v1+bqJs+WtrwrD53iDT4vm+adK6aeJlA82thKdU/QPwHct4w8Q6h4svPuNLss0f/lkn8H/AI5/6HXdXOq7K+OPD37T954A8R3eg/ZlvNEs9iSo/wDrd+z53R/++K+gvBnxR8PfEW33aVfK9xt3taS/JKv/AMVXq0K8ZxPHrYaUJHQax4h2b9u7/vmvKviE9n4ks/K1PTG1JEXYrp8ssX+5L/BXpt5Z+dv3f+P1z9/om9/urRUhzmUZch8lP8N7OHVrhVtpHt5d+17ttj7/AOD/AGKrzeRomkosWlLYXcDP5qeR5Wz++j/3/wCD5/8Abr6d1LQVeJ/+WP8AwHf/AN9p/H/uV5f4w0fT01fT7S5/feervLb26tsit0/jfe77F+dPkrx61Dk+EzrVKkzzy28TxaDqP2zSmZEeLY32td//AAD7nz7N/wB/7/8At09H0/xbP5uoSt/at5KiK9w1x9kiRP8Ab2O7v8nzp/4/Wx4q8N61ZwSz6Ldy6rZbd628SokqJ/sbPv8A/AK4eF1uf9b9pS4/iSZ2SVP9+sfYSLoR5TYv/A1n5srWNzaf2hEzpL5t1s/7axSukTur/wC3XBTaJ4vs5Zbmex1BEi+f/RNt0kqf7aRP8/8Av7EevQ/DGj6Lbapb3l9p66qkTb/Ku2Z0/wC+K+vPBXjn4deONGTQ9b06LTUVURdq7E3f7H8cX+8lH1bmid8sTGMeTlPzgufHOi6xLFP9pa2u9uxkSB330WetxPOv2G+k8pVf/SLdvKdn/wDZK+6vjl/wT+0P4i6XNqvgzU4odVlX5Zrhl3v/AL8qf63/AIH8/wDt18EeIfAHxD+BHipNB8U6Q1hubYr3dmjpKn+xL/Ev+2j1wSocnxGXs6Eqf7o9A8MJYv8AZ77z4NSVIvuXDbPN/ub/AO8yfx/367XwfoN9eaM/2GDZZRSvNv2skX+2ib/v/wC5Xn/9m6zNLaNY2cv2hot7TXcWzynX7+/f8n/A6l034i6no+uWSz31pNqEX/LvcfPbyp/c3p9z/frmlTOCNHm+Epa9rGmeOfENvY3ME+lI7eSt3t8153/4B9z/AHKJrO58K3Uvmztvt1RPtbrv81P8vXS6lokUN1/bXhfb/ZV0u+dHZXewl3/cf+//AB7HrQubDT9Vi+03LN9rVf3SbdibP7//AI/9ypMakuSXJI4/QdYtr+V4P7T2I7bPs9o2x9j/APoFa2sPK7XFjZwS/YpVeHzUbe6/7FYj+FVfxVp8X26B/NlRFfb+9if/AG/++K29V8PanZs95K0VzcO37h4Z/vf+yJ/uVRnUp8nvlS58Wz2Fld/aZVTUNybftCpF8lS6P8Qry8ilgnvmht938Df61/8Afqh/wh9teRS3NzLOkssEULecux0lX+N/733Ern30GfRLWW5W2+02kEvy/f8Auf8AslRQrypSHQrx+KB6l4Y8T/8ACB3qarYyxPcTxPC0Lr975/4/79dXrfxF0rWNNlliaeHUFi3ypt+RZf4P/Z/++K8Rs7aDXlingW5s0835pZW3oqf+z1oaP4tttB1TyvDjeddrL+/u76DzUf8Avoif99/O9d/1urOXIbTq1KvxyO+m8VS/2c6+fHDby/vWtE+eXf8A39//AKAn+3WTZ68v2K7Wfd/Z943713b/AFUv8Dv/AL//AMRXL+J/t2peI72W28tLSX98txt8qKL+P/KU+wtlTTv3UreVtdLn5dkUqf8As9ebzSjL3jjlLkiaf/CSQWyPBPEu/wCRFd2/1Wz7+yqOvXK+JNZt/mV4li2LsWquq38uj+VFpUFtZ6g6/NcXC73i/wBz+5VrwxNPeajLfS/6TL9xN/8Afp35Y8p6WAXLHnO+m8SLu+7v/wCA1Rm1tnR/l/8AHa3n0GBG+9QmlWKMm7/0KtT9B905SbUp5v8Alk2ymf6ZMr7d3+zXV7LOFvu1n3msWdt/CtSUYT2FzMv71mqo9m0MX9xN1aE2vNsdlibZ/sLWJc6w7v8ANudKzkbxjImezWaLdVSaFdrr/wADqK51vYv7pP8Ax2s9L9nut25fnrmkdkYlh3aaVFZW2P8AwVtabpVt5X7+Jd9ZsMzb4vmXfuq6js/3t1YxkEol5IYHuH3Kv+zv+ep/JVG3Kq7P9ys+zTyZfm+//u1obN6fertOQzfElgs1r5q/fX/Zrz+8+SXbXousJL9ilVW+996vN7y2l3Pub+KsJHXQK/2z5f4d/wDt09IZZv8AXt5KN/fpls8tmzt5Ub/7676fNqX2lk3RL/f+9WJ1EuyzT5ZVl/393+dlRPDF5W5dyI/3f46lS8gdH81Wd3+89RTal5y7YIP9je/zUCiPfTVhTc1yqJt/jWqkNzPDKjK33G3077NK6/vd3/odDwrDV83KEo856x4S8VLqtvFu2pKn3k3V3Fs+9dny7/8Aer590q/bTbpJ1Zvlr2jw3qv9q2cUu3Y/3GraJ4lSnySOlR/kqwk3y7arp9ypU+5WhmXofu/w1KlV4X/2qlT7/wDFS5RxLaPTJv8AVvUSPsWpX+5/FTNx7v8AcqXenlVVR2eKL71S7moMh1ea/GDUv+PSzXd+6Xzm/wCB/wD7FelV4h8RdV+36lqE/wDyx3bF/wBxaqJvS+I8n1ibezVzM3ztWxrFz9/71c1bX++/eBv4/uVodwarZv8A2M8/y7GnS3qLwfprQpe3P3LeL5Gf/bruvBngxvGdlcW3mqlvZ31vcT7/APnlsf8A+IStPxP4b0/R9JvYrOLyYmlSZk3bvnroieTUj70jj79/nt1i+5L92pXTYibfuVXs91y/2lotibdkVRX+pKjujP8AJF87PQZ/ZM/XrzybXyl/1svyVb0SHybVP/QKxLbzdSvfNb/gNdRCnkxItBBynidP3r1jpCsy7q6bXk3tuaufhf7M6K3+qb5KuIEKI1tOkn9yuws4VuYErFe23ru+/Wxoj7F2tUSPYwUvsDJtK+b5qE0eKaX5l+T77fNXSw2azL92q+tw/wBlaXLP/dWnzSPdp4anzc8jh/tkELvA38DfLU32+KG182L76tvWn22hLNZLJLAv2hl3skr7N6P9zY//ALJWT5K22peUrb4vvrWfLy++edHEe1fIdt4V8LrrekXF8t9ImoWcuyWG4XbF839x6d4Y02NNSlaJlf5tlZX9vT6bod3YrthS6ZHabd/drovAyL/oir9zbvrapW54mMqfspcp6noNn8qV0CWfzVn6amyBPvVrb2ddy/crEQ77kVV3uf3qUXL7E21SdGm+b+7UjmdL8SNCu5vhX4X1nyf9Alvrq0W43/elXZv/APQq8v8ABlt/x+r/ANN6988TH7T+yr4bH/PLxffp/wCSkD14h4PTZdarF/cuq9GkfOYk7jRE2XVvt/glT/0Ov1Osv2ZPh5bQyLcaLLqKyptdL28ldG/4Bu21+W1hDsSJv9pP/Q6/aAfcrOsYYY8m8Y/sv/DTxn4Y/sG58JWFhbxf6ifTIEt54H/vq6/+zV8IfH39iLxd8KVl1XRkl8WeGk+drq0j/wBIgT/prF/H/vp/45X6l0VzxnKJ2H4RTW2z5vlqu/3K/VH46fsVeD/i2l3qujRp4V8TS/O91axf6PdN/wBNYv8A2Zf/AB6vz2+L/wADvFnwX1gWXiXTZbZHZlgvovmtLr/dl/8AZPv10QmYyiebolbvgZPO8W6Z/su7/wDjlYr/AH/4q6L4dIz+K4v9mCV//HP/ALOugyOXvLn7T4y8Ss25994+2rFneXmj39veWNzLbXETb1dG21m2z+d4j1hv707vWlsZ3pR5jOUT6G+Gn7V2oWaRWPiqD7fb/c+1p8kqf/F19FeHvFWi+NrD7Tot9HeRP95Eb51/30r879iv/erY0TxJqvhW9ivNKvpbOVP7jbP/ANuu+li5R+M4KuEjP4D711Kwd/u1x/8Awh9t/bN3fNE3226VEaXd/Av3ET+4nzv/AN91wXw3/augufKsfFkH/b9br/6GlfQuiX+leJLJLzSryC/t2/jibf8A/sV3x5ap4tSlOl8Rx9h4Mi/urVvXvhLoPi218rVbFZn2/LcI2y4i/wCB12qWap92ptldPsonNznzZ4n/AGctc8PebP4en/t6y+/9nf5Ltf8A2SX/AD8lcFDeNZyvBPutri3bY0Uq7HX/AIBX2k7oi7m2/J8++uF1jVYvEOtxNp+mW1ze2v8AqtQlgR3i/wBvf/BXNKjGPwGsZc3xHPfDGb4jaJFDeWzRaVpjfP8A8Tu6+zo6f7n33/74r2O/8R+E/H+kppHjX/hHtRRfujzZXRX/ANneiba8P+IXg/xjMv2mxvl1WL78tvCuy4/8f+/Xjs2qyQ3TwXKywyr8kqSrsdKwlCP2x+z+1A+gvHn7KUFxolwvw88QQ2enz/P/AGTe/vbdn/2Lj+H7v8VfFXjP4Y6v4G8QvB4q0zWf7Vgf5be3gVItn+w+x9/++le7eD/iLrPgy8+2aVeS+Vu/e2m/ekqV66/xa0PxtarZ61pVtcpOv/Hw67/k/wBv+5XDUwlOXvRM4ylCR8paJpVjZ+H/ALcsslnrE7Ptsbv53li/25dibP4/kqveWz22m295OssLs335k+R/k/z/AOOV3vxa+DktnqNpqvhWe+fT4n3y2O1pbdE/2P7n+5XlWq39m8EqwXMV4js6feZ/K/z/AH68etTD2MqsueJLMmi6bYPrSX1ymoNLFu+zwbPP3/c+T+Nf9v8A2Kz7/wASXlhYS+UkSWm7ezxXX3n/ANuL+D/frMub++0ewdbaWyS3X72yf97L/uJ9/wDylc7qut+JdK1ndFfWyef88SW7fPs/3P4Kxl8J08vPHkmdrDrc8yxRX0S3O/8A1vnN++T/AOIq7eaDPo8X2nyPtMsX+qsXvFt/K/23Tfvf/crjdH1u+8Qzpc3LNc/NsZ3au60S2tvtktzqfkb5fkWZ5U/y/wDuVzRjzyPLjDknyxON8nxnqV55ty0D26/OiQsksS/7HyfcrpfCuj6ZNBLczqs29nhnt92yXzf4N7/3fn+//sVheMNE1Cz1b+1duoTaVdb0i8q2S3iif/b2u/8A33Vf/hIbu5lib5rxIvknfbv3/wC//wDF1t8JWKpyGeM5lR4oI/MubSCLyYpYn83Z/uVLZ+IZ7xLfbYt9tb5PtCLt81P9tP46vQ6lFNFuvG+xxRL+9mhi3uif+z1zOtzf2wlxbWcsv2fd+6+0N9xP/i6JEUo83uzOz1vXl/sbdB9mSF/3Ko677hP+B/8AfdUtKv8A+x1SK5uVtpX/AHyJt+5/8XWD4b0prme0glnb/R/nut7bKq3+sPealcXn2aV4ml8lfl/8c31jUjze8el7sI8kT2i515t+7bWZNrcru6/36fcpEjN82/f/ALVZk1su75W+ejmP0j2Zd+x6heLub9zF/fqBEWG6lilVX8pd/my/cqFHnhl+WVk/4FsqJ7mfzfmfzt39/wCejmL5Sw+pXKN92TY/yKjsqVDco0KI0qs8S/615V/9A/v03+2LlGRfIg/2fk+7VS5hnvJd08sr1EpG3KP1K/0zynWC2jmdv49uyuc2M7bvl2VuvYLCvyrWfNCqf7e6sTaMQTbClW01htnyqvy1nvDKmz71atnYb9m6Jvu1zyOn3Sawdnld22pWl/HUVnps8Mu7ym/2qtwo3np935/4Ntd1I82p8RRmTev8X/AK43W4fJunr0iawZFT+5/u1y/ifSmhXzVVt/32qJF0pHE+T/DQ9t/u7KsTI0zbt3yPUXk/3mauY9IZ9jX5NzUbFRv3X8dWHuYId+779V0eW8fbErJQSPR9j/dbdTH+dvur/f8AnqZLCdPm3Rf99VDsn3/LFv8A9z56AGvuf+Jf++a7DwHrbWd0ltLK2z/brjP3u75lbf8A7tPhvPs0qSru3xNvreJy16fPE+i7ObzolatBNz/3a4nwTr0Wsackqv8AOjbGTd92utR/krQ8rlNBH+epv9mqkL/LVj7laiLCO1PTdUO5v9qnp9z7zUpGoWz74E+apar2ybE2/wC09S/wfw1mZE2/bXgPxR0efQdUlg3N9luG82B/9j/7Cve/4K434r6JFqXhWWfb+9sm85dn9z+P/wBk/wC+K3idVCXLI+V/EnmpBKqt9+pfCs2n/wDCP+MNP+/qDWcU0D/9cpUd/wD0B6u+JLBvKeuaTUonTyolis7u3ieFrjds82Jv7/8Aff8A262idlaJ6r8E3+bxHt/55W//ALPVf4hQtNo16sX32/8Ai6PgJNvXxGz/AMUFv/6G9XvH6M+l6gkDbH8p9r/3K6Y/CebU+KR5ff6xFZ2sUEH/ACyXZ/uVyk15LqTbfmSL7+z++9PvP3z/AGaLdsX7z1pabpvzbfl/dUROYvaPYbFVquzfe+9Vi2h2RVFM61EgMfUk3r/u1zN/Dv0t2/uS1015++idqxHTfpt3/vUEFLStV+5BO/8AuvXQQu1s6NXCPW7o+pSzReRL8+z7tB2Yb3Kh6XpVzvZFqv42hZ0tF2/umifb/v1n6JebGSuwv9EXxPoyRrJ9muLdvOim+/tf/wBmo5T6eNQ8fSa6hT7H5XneV93f/wAsqLa2ltv3vlK+6ur1Lw9PpV/L5StNE3zrNVG5T7NF5vyvEn3qx+KRjKjSoUuf7RlX+3UtOt3g3/a/NeGeJ/8Alk/8Fdn4ATZcW8Ct53lfJvrP1izgfRItQglaG4a12O6f8tf9/wD+Lp3wxuV8r5WX5fvf7FWebTlKcvePe7aFfsqU9Jm3eUv31rmYfE/2aDb996NN8Qx/aP3rf8DqOY6ZROouZmRd0+2m2e1961n63qUT6cjfM77qLO5W2s3aVvnl+7U/aIlH3T2XUrb/AIxO0rd/B41uv/SGKvFPB8K/atY/6+v/AGSve/EOlX0P7LXhS8eWL+yr/X7u4WHb8/m7PK/9krw/wrCqaprf3v8Aj6T/ANAr1aPwny2JOthT5E/3kr9ZNQ+LnhHTl/ea5bMy/wANvul/9Br8prOH54v96vqjfXLjanJymeE97mPpHUv2hvDVun+iQX98/pHBs/8AQq5vUP2krmRv9B0OGP8A6+p93/oNeHu/zpT99eV7aR6XIei6l8evFl9/qrm0sEb/AJ94N/8A6HXGeKfEGoeNdLuNP8QXcmsafcf620vW3RP/AMA/grNoqPaSL5D58+IX7NM6LLfeEHa8i++2k3DfvU/65P8Ax/7j15f4As57DxRercwSW1xa2svm28q7HV//AGSvtNHrz/402dn/AMI9/arWcT6mu+3+17f3vlf3N/8AH/BXZQxP2ZnNUpnxVYP/AMTnUP8AalrV37G/irs/GfwK8R+AJX1OWJdS0eVUf7daL/qt3/PVP4P9+uKRNlelGX8pzcpOj/P/AA1M6fJ/vVR/gqxv+b+H5K2MB77Ui/iroPB/xC1zwNeRXOlX0tm/8SffR/8AfSufT7lMf7lEJygTKHOfX3w3/ax0jW2isfEsS6VdP8n2tF/dN/8AEV7rZ6lBqVqk9nPHc27fddG31+Y+9kdK7XwN8WvEPgO4RtPvm+z/AMdu7b0avSpYv+c8uvgIy9+B9q/ELXpUa30i2/1s/wA8v+5WxoOmxaJYJAv+tf55X2/eevHfBnxCs9b1mLxDr1zHpv2rZt3t8iPs+RK9d/tKK5VGglWbzfu7G+Rq76co/EeZUjKHulua5X/gdcv4t8JaR4wi26rZxzOv3bjdsli/3H/9krz/AMPfGzT/ABheTWNnrUcOoW7PDLY/cff/ALH9/wD366WHw94g8WxP9j0jUr+J/ka4RvKT/vt3SrlyzMpc8DzXxJ8KNS8PN5+kXkeq2iN/qpWVLhf/AGR6o23gzxGkUqwQQW3/ADy+0T//ABFe66P+zb4jv/3k+maXZ/7d9O909dxpv7Mly+x9T8Ssn+xY2aJ/6Hvrml7CPxGMqh8deIdN8eaPav8A2fBbalEi7Nj3W/f/AMAf79eP+LdS0yHf9utm8Pa6/wB+W3Zk3f76fx/79fqLbfs0+DNm3UINQ1j5djfa7x//AGTZXz58R/2NNTmv9Qitr6C80X79tDqcTO6J/sSp86tXFKjSq/AbUK32D4NvNSZFTyrmD7RL8n75tnyf5/gq3bJFqUsV5PFGn2ddi7/43/8AZ6zPG3w0vvCviO7iubOe28qXYyXC7v8Avh/46yrDxJsuJbOWCLY3yLvX+OvGq4aR11KfPH3TrbDyra6i8i5lhhdt8Xkts2/+OfPWt/ZVtrEXkTrGl27b5XTb/wCP7dmyuf025k+0W7fuJovnRkeuis/7KtrqXzb6S2ll+fYiq6f8D/jeuX2VT7J53vQkc7Nc33hW6eWz1XULC73bGSL97Fs/3H/h/wBitrQdVW2f7Z9mtLNHZ0ne0l2faP8Afi/grQ+2bItq2dteXDfJ5rtFv2f8DT/brhfHLxWenNZ+ZBZ+a/3om37X/wDZP9+r5Tu5vrHuTNjW9YaFH2yrcxM29re3ni/df7b/AN+szw88+paim6Bra3T599x9x/8AgdYWj+HpdYsLtp7pYZYNkU8Ttvf/AH0/366XRNBlsNLisfNkuX+e4lRPn2//ALGz/wBDrKUfsh+6h7hupqUWiIkF8kaXF4zpE+zf8n+//HvrT1i/s7Zknvp4P4Eid1835/8AcT7/APBXm76lc3+qI3mx/wBnv8/2fZ88H9zen8H++ldh4he8vLy0isb5Ut5VRJ3+5FB/t71+eqOCtT/eHodzbb2+bdR9jZ227W/75plzqs6P97Z8392mTX7bfvN/fWuP3T9aJv7NZE+bcn+/TP7KXZu3Kj/71UnvGdtvzf8AfVQzX7Qxfe/hrQs0JoYER906/wDAFqvNNbbPlZnrPtra+1VtsEXyL953+5RN4bvIU+WeB/8AgVZAFzeQOn8NZ9zcqj7dzf8AfNP/ALNvIfl8pn/3Pnqlc+f92WBv9n5dlZ/GdMTQTUl8jZ/GlXU1tki+6tcuj7G2sv3K0LaZdifLXLL3C/dN1NbnmT5du/8A3afps0r3Dszb9rb6qQurxfw/8AresLbZZ723fPXTSkc1ePumk774vvfJVK/tnubL5tvzf36fYOvlbWZflapXddm75fvV1HNA8s1W2XTZ3g2rWLNM33f4K9A8Z21tvibb99f71cTc20W3/lpXnyPVp+9EfZ6VFs82edXf+4j0JuSV4m3Q26fP9371V3hVNiru/wC+aHTyf4moL5SXyblF3blRG/uL/BRNbeSqSpthiX7v8G7/AIBUX2m8TZtlaotk94+5mbf/ALdAcpYm1iV18qLciJVFE+Z2bd89W/s1MdN7fMq76Bmt4P1tdB1RJfuW7fJLXuFncrNEn/fa186eS3m/Nu/uV638PdVZ9NS2llV5bf7v+5XTE8nEx5ZHoCPVhH/hqjC+9asI9UcRb3/JUqP89V99TQ7vk+Vq1AId26X/AGWqXfvX+GsTVdSXTVlufNbyll++n/LJ/wDb/wB+m6bqvy/vWX5vnbZ/Bv8A7n9//frORPtIm7/31TLy2ivLWWCX/VSrsZKih1K2mT5ZVm+bZ8i76zNN8VQalL5CxTw3Cf69HX/Vf/F1cS4zPnXxtpUug6tcWNz9+Jv++/8Abrzd7PY1w0tnHc7vu71319q3miaRr15brqumWl+iNsX7RFvrB8T/AAB8Halvntlu9Hlf+C0l3xf98P8AcrpibSxsfhkeJfs8OzxeI1Zdny27/d/g+eug8Zp/oF7/ANcnrrvDfw0sfAH9ofY76e8+1KiM9wqJs2/7n+/XM+Kk86C7T+9E/wD6BXTH4THm5/fPn+2SKzsorltryy/OqV0Gj2eyzT/nq3ztWBZw79Ot5W27lXZ/wCvT30GVNI0eKCBnuLxXm+T/AMc/8cpGJhfMn92sXUpvmWL+OWt2/tpbBts6tDK/z7HX5/8A7CuZR2mvLidtvy/ItZEDbx1hif8AuVkon/Emlb+/U2sXLTSpbL99vnanX6LDpu1f7tagca/36lsH2XX+9TH+/USPslRqcjalL3jtdNufJb71ekeG9S/dbflryqzf5d1dboNz/wB97aIn0MJe6ddf7XauH1vw2tzrNv8ANJZ2srv9qlibZ8myuo+07/7qV554nuZ5tbuF3rv3bIvn+4lYyCtyzj7xu6q8GpaJ5FtfM6QRbGfbs3fJ/H/c+5VX4Vwtu1Pd9xNlYOiaw9heP5+14m+SVK6vwHcweVqfkKyRJPsVKiRx0/4nunV6q/2awllX76rRpW68aJmX71V9YmX+y9v/AD1ZErQ0f55YoFrI7/eNK/v99+lj829F3tU2pf8AIet7bd/qLWJ9n+2/+UrMhf7Trl2y/wAd06L/AMA+T/2SvRPhh8JfEXxp+Mtxonh633RxeSl1fOv+j2cSr80sr/8AfX+/VRjznNVlGkuaR9J+L9Naz/Yq+Frt1l1a4lX/AHGeX/4mvm3w3Ds1nW/u/wCtR/8AxyvuX9rbwTY+AP2efA/hzTWkmstJ1GK3WaX78v7p97v/AL/z18UaCn/E51Vvl3vKj/8AjlevSPkq8uePMdLZp/qvlb72+vprfXzlZp/o/m7fu/PX2l4h+COr2dguoaR/xOLSWJJfs6psuF/4B/H/AJ+SuTG05TIwUow+I86/gpu5v9mnP8jOrbvNRtjJt2bf/iaa/wBz/wCxrxeQ9vmJd/z/AP2VM3035qH+Rf4qzGSo/wAlef8Axvf/AIpKKL/nrPs/z/33Xd799YPjDwkvjC1sovt32PyJ0lb5d29P/ZPuVtT+IwkW/HKN/wAIb4giXd/x4v8AJ/wCvNfGH7Pei+LdLtNT0Fo9B1WW1R3i277Sd9n/AJC/30/74r1XXkW/0bVYP+fi1lRf++Ko+GL9ZvC+iN8297OL+H/YreMpRj7pifHHifwlqvgzUvsOq2MtncffXf8AOkv+4/8AHWJ/HX3L4hsLHxPpMun6hYrf2jL/AKqVfuv/AH0/uf79fKXif4ey6ass+ny+dbr87I/30/8Ai69ShU54nHL3TjEf5KP46bs+Xd81G/e1bjGP9+h0bftWn/NViwh86/tF/vyolKJkdF8XdVaztfDWmRSsibnmZN392tDwT8Y9c8GSxeVcteWi/et5vn//AGK5X4zXLP4r0yL/AJ5Rf5/9ArHT51q41ZwM5Uoz+Ix/icktnrN7qujfvtHvZXuNm7ZLYO33/wDeX/brrfg5+2B41+Fl5Ft1Ce/tF+8kzfPs/wA/36x3RnX5vnRq5LVfA0DtLLYsttL/AM8v4P8A7Cto15GdShGfuyP1F+EH7e3hbx7YxQX1vKmr7f8Aj2t2RZW/4Az/APoLV1mq/tTsS8en+GH3/wB/ULzZ/wCOIj1+Mc0N9ol0nmrLbS/wvur1PwH+054j8MeVZ6ru1vT0XYv2hv8ASF/4H/H/AMDropKlKXvHlV8JLl9w/QzW/wBo7x5eFzbXOm6Wv/Tpbb2/76ffXlXi/wAfeMPEcXlah4n1a5if/ll9paJP++ErlfBPxa8NfEKJP7PvlS9/isbv5Jf/ALOuguU+f5lavTjSpfYPHlzwPIvEnhiW8Z9ys/8Av/PXlOt/DpXl3NE2/d8v8FfT15pvnf8AAKxL/QVmZ/lWiVCMgjXlE+dLDw9PpsqSwbvNVv469T8K+IdIs7BLbU/Ctpcyo2/fcLsT/vv+OuofwxA7f6pf++asJoMH3WiXZWP1OISqlu8+D8HirRv7X0qeD7bKv73e+9ET+4n8af79eL+LfAMvhITtdaRHYXsrb4pXgWWGX/tqnzo3+xXuGiW0ug3Hn6VcyWdwv8G3ej/8AruofHOg63Z/2Z4z0OJ93yfa7dd6f8DSuCvghxkfJWyzttLl2wQQ6hKv/Lwv8H+d9Zmm69PYX9v9m8282fJssV319O+J/wBmbwn4ttUn8Ia8tndp86wzN5sTf8Af50r528WfBfxf4A1eVtX0XWHslfet34Zn3o3/AABfmSvHlhpQNo0YzMS2t7bQtYn1COxv08/5JXuG83zf9jZs+Wt22exuYoovm8pf32/dsesd/FUFzL5E8WoI/wBzzdTb/SG/36xJtbtprjylWXfu2Nvb+Cufk94PYynL3z2W8fY7/Kz72qvNMqLFu3Vp3O3d822s+5hgRvl3b2rzj9WGWFnPqsu2Dy0T/bbZWxN4bisLN2/e3Nx9/ft+T/7KsLyVRH+8lM3zpE/72T5v9rZT5g5TYeaR7VFZovtDfdt5fkREqkkMvm+Q214m+dovK3+b/wDEVF/bd9Zptin/AO+130Pr2p3n7hmVNy/wJt31fMHLIludthqXny/Ijrs+zwtv21S1jxDeXieRbKsMW3+9vehLNX+ZtyPTLmFU2fwI9Zcx0wic+kPzbm/vVofLuX71MmRYZd3zP/sU94W2/KrPsrlkdJoW3zo+3am6uo0p1fTol/4BXKWcLPs2rJ81dBprtbO8TfxtWlI5qsQfdbXTr/HU3kyv/wAC+9TrlNkvntuqZ3Z4vl2/9813nCcv4nT91tZl83dXKPZr8/zNXQa2k+x2Zfnb/Zrl383zXiZmrz5/EevSB7ZU/iWmfut/3l30+azbZu/u0JCv3vlqSw87Ym2mfadkvzLRNNFCm1du+qsfm3jPFGrO9UBLNctvT7qf8BqLez/xfPTn0q8R/uf+Pb6rulzbN8yt/wB81JJZ/e/7Wx61fDGvNomqQyqu+L7jVk2dtJcy+RF9/bvXe2yn7Ghbcv3P975/++P4K6Y8x59WvQnL2R77Z3KzRIy/c++r03xDqstnpdw0H39vyujfx15voni28hsreVW+0xRLsaHdsrstH8SQak8tj5qzSxRI88qNsTY/9ytYniSl9ksWHiqfVWiWVVtkdk/1XzvL/cRP++Hd/wDgFNhsJX8UaxcrO1+6wW7wW7yvFtT596f+h/O/9+mX9tbaVs1C2jVEtW+bY2/b/wB9/c+/We/iRobCyvNzJLPBLbyvs3u/8f8A32/z/P8A7b1oRGp/MaupXMV/rLwbVS0SKKZvNl8p3f8Auf8Ajif98VF4nmuXtfIuYp0lX5/vb9yf76UeFUs7b5p4I5nl+Rrt/ned/wDY/uL/APEVL4ts/tNhFBBteKWVE+z/AHHRG/uP/drGpHmMsRHmpj/CWpXl+ifZp4IdPg+TYkW7c/8Av/x/79S+J9bvNEaWVVj8pmR9+7dXnum6xY6bql3FLLfJcRXSQxRWK/vWRU/g/v8AzpVS/v7u2vdblvJ7mb7UybYrj7/3P3W9P++66OX3DOUv3Zvab4n1P/hI7SWXzUiRf3u9vv7/ALj/ANz+CvT5tYX7L80rbE+95rV876brEumxJPPGrp56Q/P8jt8/8H+5vSvQP+E5tr+8+zQRSeVF+5ld2+Tf9z/2Srj7kTj5jq7m/ivLWVYt29fn+ddlef62m/zVrpdNmW8lvZ4/L8ryERfJbf8Axv8A98Vhal/x8b/l2V2w+E9ih79I4/8A4U/s07R4GZfN/wCXz5v4P9ivSEhjhiiiiX5Il2LVu/274vvfOm+q77tr7fv11x5YgeP/ABFSCHXpVgZfNlTfL833XrzfXtSWz2W0Fdx48tv7H1G4a5n864Zd7P8A33avPPsbTXTzy/fauMBmlWbO3my7t7VY1h9lrV1EWFKyNbf5agDnHT56rv8AI9W4f30stQ3ibHT5aoDW0S53rsb+Culs38l02VwlnM1tKjL/AAV2Ftc/6Kk8StNF/wCPpUnq0K8fhkbaXM7u+2Vd/wDt1n3/AIeudSV5P3b7vn+9sqomt2yN80mz/gNW/wDhLbO2t/3U6zS/wp9yoO/2tI5TWNNl02dIm+Tf8/3q1vD2sf2DA/ntsWVt9ZLzS6leyzz/AL6Vv++Kbc2yvKnnzs7/ANyg8qNT95zROttvE/8AbF1EqN/o8Tb/ALn33rqLPxVY6JvvLmdf3S71T+OV/wC5Xk/2Zt/3mREqWSZftVv82+o5eY7Pay5Ts/D3xCnS9iX7Mu9m+/u/zvr9gv2V30jwl8D/AAuun2dtYPfwfa7x4V2vdSu7/O/9+vxSsNqXieV9zd8tfqb8KNen/wCFQeElXds/s5K7KceQ8XGylVjyyO4/bP8AiLpGq/DzStKW+ifUItWSZrfds+TY6f8As9fHXhWZZtS1D7v8Fe0fEXwfeeP3t/Pb/VN5yu9ReGPgtbI7TxM012zJ5st229P+AJW0ZHmVIx9lyxOf0fTbzVYJVsYPOTbs31+nmjvs0bT/AJvu20X/AKBXyn4G8AW1ndRSzzyzIjfcdU2V9EaJeRWGnRQQRRpEv3URdlbcvOebIk8ZeAtG8ZRv9rhW2vCvyahbrtlH+9/er598Z+AdX8DP5l9GtzprNsXULdd8X/A/7lfSaalv+Vlqvea3BCrxyxM8TLsb9xvT/gdc1TDRkbUcXKlI+SvObd91qciTv/D8n+9vr3DxJ8NNIv0e88POttcffaxdtiN/ub/uf7lcPNoMtnK8E8TQyp95HXZXlSw0oHqxxPOcalhcyVYTRJX+9K1damlVY/s3+9UezCVc5SHQV3fxb6z5vBl5prSz6DLHC7Nvl0+4/wCPeV/9j/nk3+3XoCWC7vu1MlgtbRic/tDzzRNb0/UtR/sq8il0fW/4tPvvk83/AK5P9yWvOvip8JbnRND1XU9K3XOnpBK8tu/34Pk/8fWvevEPgzSvFVh9j1WzW8i/hf7k0T/30f8AgrzL4lw+LPh74B8RwMzeLfDUtjLCt9K2y+sN6bP3v/PVP9uumPuFRlznwq80sL7V+5RDcxTS7d3zp/fp1ynzfNtrnbxP37sv366eY0Ol/g21q+FU+0+IdPX/AKao9cbZ620P7qfds/v13XgBPtPiiyZfubXm/wDHKImEjH+Kk3neLX+7+6VEqrbfd/h2U/x4/neKNQ/2ZdlMtfuJTKJU/u0yaHen8NHyon8VG/e71ZBSubaKaDyp1WaJ/wCB64/VfAavvn0xtj/88Xau4dPkdW21E/36rmJPJH+2aVdJ5qy21wvz/wByvWPh1+0V4j0q8i0++VteslXfseXZKif7D1FqVnbX6+RcwK6f7tcZrHw9uba6S50ydvu/c3Vca8oEVKFKrH3j6t8N/F3wx4qTyoNTitrv+K0vv3Uqf99/+h1032yzREbz4Nn+9X5/68moPcIuoRN+6/jr0j4G+MPDWm313B4l09bxGX9xLdyt5Sf7FerSxfP8R4uJwEYR5oH1Bf8Ai3Q7N9suoQeb/DEjb3/74ShNYvLz/jx8Palco/3ZZYPs6N/wOXZXI/8AC+/D2gxeRosGm2ETfwWMG9//AByua1X4neLPFT/8Sie+s4m+95NnveX/AOJrs5jzI0z1V4dedN1y2l6On+3K1w//AI58j/8Afdcb4/v5bCyT7HrjXl3LKn8PlJs/j2f/ALdYlho/xC1hEaeK0s93/LV13v8A98V2uifCKzuYnbWopNSu5fvXHm7Nv+5/cqJe+XH3Cl4P1i8hVF81k/4FXqFh4hvHi2tOz7v9quST4aahoKvLY7r+0X+DbslT/wCKrV0qbe3kN8kqfeT+7XBylDvEPg/TPE6f8TCzgm/3131kaD8LtPtp38qx0+aL+L7Rao9d7Dbb4v4tj1LDZ/Zt7L9xf9qo5IC5pngsyM7f6pkqu9s3+y/92tKZFhb5mXZ/u1F50Cb/ALz7v9qviT9eM/yW2/eah7aLf8256tpMu/b5Sp89S72837vy0AVPsa7Nyqu//dpqWcvm/wAP3atTOu75nqlNeK7/AO7/AB1fKMPs2z+Jv/Q6ZNZxO0X3v++qa9425/8Avuq/nLs+bdvrE3LHkoj/AMNVPtK7trU/zlmiTbt+ZqLaHe7tuWsZFRLqXO/5fmqxDMz3qL9yq8KNv/8Asqt2ybLqJFpxCRqzf6p6IXVE8rb935KseSvlfeZ3qlC6pcPXUcEjJ8Qp83+w/wB6uHvIWdq9I1iHzrd9q/7tcRf2cu9vmrnqnfSMm5RNqfNVKaZtz7a0n0qXf8zLsqq9tJbP5q7t/wDfSpNgTQZXXzLlvJT+BP46dC7OzwQbYfK+9s+/Vm2v7nzXWW6+T/bXfU/iHVdK3RW1jBJ5qqj3Xmrs+etYx5zyq+L5JcpkXLtbRKy7Zt/8Hm76Zslhit4oN32j/lr82+pXexSLypF+793Yu/d/8RUX9sQOrwQK1nFt+X5fv/7FPlCnieePvEqar5N/ZLc7pt/3t/ybaiuX+3z3H7r5Fb+Cs/7Mzskv30Vt/wB6tXfE6+ay/d/groifOYv91X5xlnbfY1lnlnZP4PK21vaJcrpUrzwQK8US71Tb96X/AG/++/krkdbm/dWnlM3zb/4qbDfv5T/6S1s/yfvtu/5/876Ix94x5pS/enoWseKtQ1JngtrOCGWKLzmfdvSX+59//cenwzT/ANqaVPoc8TyyxPMySt8n9z7n8GzfXm9hf3mt6lcSttd/K3y/wb9v9ytiHW7O2eFYovJuJV2NdozO+9X+/wD7G/Yn3K3KjL7cjtbO/l0HxB5+oNsuFX7PBb/fT+++z+5/B89Z+seOZUvLSLz28qKVEZPvu/z/APj/APuf7lcrr2pQf2lcTo371V+//wDEf3f/ALOuae8udN1bdLBHbfLvi3rv31nE5PrPPH3T0fwq7ab/AG3q9tB+9tbrfFLu2RRJ9/8A4Fv3/cqlf68uvX8s8sFtYfaPki+1y7Iov9v/AIBsf5P9uuM/4Sqf+ybeBZ2e0iZ91vu/db//AGeql5f+db+av+tX5Nm2tzCpX93kNvZvuP8AX+d5W9/Oibf/AN8f+OV0HhizWaWKeeWfytuxn2f63/P9+uX03VfJv7f7yW8sD/cXZ5Tv8j1vWepKl15s+1IlXyYv9z/2f/8AboOH2soyPUtEtp4V1BmXfaMqeVcbvv8A+x/vf/FpWLqXz3FS+DPGC+JH1CKLb5UEET74vuNu/wD2Pv0zVU/e/LXdA+swn8M3rl/kt2/6ZJVd3+Spbl98Vp/1ySq9dMSzy/xP4D1PxD4mlvLmeNLTd8vz764zUvDF5pU6QS7ZruX7sVu29692udu+vIfHnir+yrq4s7HyHuJW/evE26b/AIG/8H+5WNQiJx+pJ9mleJtu9PvfNvrldYufl3f981sSJLcpun/cxJXL39z9pl3f8sk+Ra5iyXRE33U3+7RrCfvf9yn+Hv8Aj/b/AHaZN/piXEv+1voAz03bq1dK1VtNl3f8sv4krK/jqwlalnUTJZ6kvmrtR3qo+iLv/hrKR2tvmX7ladtrCulZFlqGwVKfN5UK/wAOyj7Yr1SuZt8T/wAFQHMZLzMjS/N99d9Z7zfIlWJv9Jl+X7lV3T97tqy5VDY0cb7iH5V2JX6Lfs/fEjTL/wAAeHNInlVJYLVIYpt3yP8A/EV+biXjWyosVe4fB/WJ7PRImg+55r7kq+blIrR5z9GEtldq1dNs1SX5dteC/Df4uqlvFbamzPaJ8m/77wf/ABaV7ppt+s0UUsUqzRP86ujb91dMZHg1Yygd9ojrsT7v/fNdxpt+qL96vL7C82fxV0thqWxfvV08xwyiegJf/wAW6n/bmrkrbVf/ANutBLxXSrMeU6D7fvXa22qmpW1trEHlXKr8n3Zf40/z/crKe52VmTarqGm+b+4l1hGl/dfZPKieJP8Agb/P/H89RKMS4DLzQZbDY3yzRf30/g/3/wC5Vf7N81bdtqX2yBJWgktt/wDyxuPkf/geyqUyQbvvbN7fLXBOjy/CdEahU8n56PJ+SrG1afsrmNCvtWuH+Or+T8G/Gv8A2DnT/wAfSu92V5v+0bN9m+BnjD/bgRP/ACKlaR+IKXxH5z3KbHf5q5+ZN7PXR3P33+7WE/zs9dEjukUXT79ex/DSFfKtG2r+6s68kdN8T/369+8H6Joem+HLe50rxHBrd21qn2y0SCWL7K+z7j70+f8A4BREykeU+LdEne9u7mL98ksu/wCT+Cs2zdtqV3W9vtUv3k+ff867KiufD0GpfMu22lf+PbV8v8pnGp73vHKI9NerF/pU+my/v4v910bfuqvJ/wAC/wB+mag/zrUP8X3ql/76qP5qgkTZv/u01/3NH+zTtnyUAQXNnbalF5U8CvWv4J8GeDPNRdTsWfc330as37j062fZs+ataVTkMalPnifSHhv4XeF4beKfTLG2eL++ib67C28JKibYolT/AIDXzV4V8ean4Yl3W0+xN3zJX0B4D+OWkeIXig1D/Q7j+/8AwV7FKvGZ4NbDVIe+dLD4b/2au22gqjbttdRbeRcxJLAyuj/dpj2fzbq6TzjKSw+T5f4f9mqV/wCG7O/l3X1jBeOv3N6/P/339+ul8nf9379RbPko5Rcxz9/baVYWf7jRb3en/PjdM7/+P/frh7nxUiRJLF5/2eVnRUu4ESVa9Ye2V6ytb8K2mvRbbmLfKi/K/wDGtY1KHMX7TlPmK/T+9/FVSzTzoqu3+3fu/wBms/zvs0Tt9+vz0/Zh825383au9qi+0/8AA6ovM0zV02if2HbLulnV7j/p4XYm+nEJGfbabLfy/My2a/fZ5fk+StWH+z9NieWC0+0/Ns+0XGz/AMco1WFdSnt2+02021v4Pn3pUtzo8usXvnz2c9s8XyRbG+TZWhze+V7ma21J0itrGymlf73lNs2Vn2dhZ391LB9mn3r8jeT8n/7dadtojWCyzz+Vpqfc+3OzvL/wD+5WPeaxFZ3W7SvM837jXFw2+pkbR5ixqvhXT9NtfNa+aH+6jrvrmpt3m7l/8cqxMktzvluZ2ml+/v3U5E2NtVfnauY7IkUKTo25t1adm6+bUM254n3fwUWz/vYv7j1l9ovlOrhf5f4d/wDsVn+d5N1Kv99fOX/fqxbOqKm1vvVn6lM1tcW8/lK+xvm+b+CuuMjj5SW81JfKf5v/AB2uK1K8Z7p1+auoubOXc6r93+HZXJX9myX8rNO2zbs+f+//AOyVFSIQqchUe5+b71VJrnev8VaENsv937n+zVLVYV+0feZP4FrmidNStGMSu8LTJ8u6qj+fDqkU6rv3L5Mr/wB//wCLrQtr+KZnZtqJ9yJKytevNkTxL8n/AALZXTHmPKxNSlM0LmGB7C3aJWTez7ot1UryFUifyt2xfn+9s2UywvIr+KJfPWFvvrvqxeW3kpLul3uq/wB3ZXZE8L2vvcsTHe/iRPK3bPN+dUSjTblpmSKWdYXdv9c/3KisIYrlpfvO7xb4H/6a/wBz/Y31DNZtZ6c89z/rd2xUojEwxNeNUt3NzOj7ln+6zp/f3JVW5fzrXbBL8+75k2r89Z1y8qROzfJuX7n93/4iqthcqlxul+d92/71bnB7SXKaFn9ps7zz1gbYnybHWtK81JrPUnlWWT7XKiPvt12bfk/8c/36beeJ1vHT915Nun3Yk+eJf9utLRH0i/iex1q+isInid0mhgZ/n/gSqMfby+A5K81VkRPKlV3Rv9/fVKa/uXilllnZ7tGR4vm/g31uw2FneXX2m88/Y3+zt/3P9ypbywg8qWdtr2TNvXZ9yo+EPaRiUvCumxX9rKrM0MrT71+X5P8AgH/xH+5WglhbWFn5UrSvd7tm/b9+sy216802W4iVV8pvvfLWxYeLZ4WS+g+S9iV0Z9m/f/8AF0yJR55F62hXTdL8qW2X97L8yb9+xHqpqWpRW2l27T7fNiZ3WJF2bf8AOx6pf2q1ssTLKvmouyVJl376ZNNLNdW63MDeVKv393399ARj9o734G3M8154g3bfK+zW+1EXYn33rsL9P3v/AMRXNfCJJbbxR4rttrfZ4ookX5f87q6u/RfNf+CuuB9PhP4ZpTf8etp/B+6qvv8Anp9y+yytPu/KtY+q63Fo+lvqEqy3Nun3vs/z/J/7PXTGQEt5tdXVm+Rl+b+GvAtVhs7a6uPIVki3PtrY8c+P18SL5VtP9mtE+78+zf8A79eZarqrOvleer/7lYy98sdreqtcv9mi+RGrFm2pWglt9mi3N/rWrMdN/wDwCoiAW1y1s8u3+Jdlaumpvs5f92sf7710ejw/6O/9ykBiOlTJtp1z+5l3U28ttjpKv+qlqwNCHbs+8v8A31VS5sGh/ewfcT7yVmfx0f8AAqyOmVTmiXkvG/vUx5t/3maqmxv4afsl3fdaqOYe81QojO9TJZyulWobNqkCBE2f7b/3K9i+EqMmgpu+/wCa6V5pDbeSn3a9Q+F23+yX/wCu71Ei4nr2ju0LxSxMyOleteAPiFc6C3lfft2+9abvk/4BXkulfdT7tdFZp/vbKiMuUipT5z6w0HxJbaxZpc2cu+L+P+B0f/broLbUtlfLvh7xJeaJeJPFOyP9zf8Af3f7/wDfr2rwx4zg8Qxfuv3N2n3od3/oH96u+NU8qpQ5T0221VkrWh1Vq4GG/rQh1LC/erbmOPlO4TUt6feoe5+b7zVyqak2yrCaqu7b5q7/AO5uq+YjlN17/ZWF4Y8SavqV1ra6np62EVvfPDpzo3/H1a7Pkd/7j/f/AO+KHv8A5PvVUe8apDlOm/tV03su5/7yVf02/g1K18+2ZXT7jf7P+f7lcL/aWx/vVCl/svXngaWzl2/8fCN/rf8AfT+OsJRND0Z0WvKf2qJvJ+BXiD/prLaJ/wCRa7bSvGEE2yK+2wy/89f4H/8AiK88/a9m8n4Gah9397fWqf8Aj9YfaKp/Efn7cv8A6371Y38FbN59x/8A4msnyfl/hrSR2SGzJ51rL/trsr9EvG3wBg8SWen3Ph7+zdE1BrOKG8d4mTz3VE2P8n8Vfnb532Z0aX/VKyOz/wBxK/WfQdb0zxDodlqekX0GpaVexI9rd27b4pU/z/BWZzSlKJ4l4h1LRfFUtv4T+MWhx+FfEH3NO8SWnyWl1/1yuP4P+uT/ACV5F8S/gnr3wul825X7fo7N+61a3X5P9jzf+eX+fnr7K17RNK8T6NcaVrVjBqWmS/623uF3p/n/AG68lm0TxZ8Fopf+EcWfx54C27J/DN82++s4v+nd3/1qf7D1pGXKHu1T5NvNsyeVKu9P9zfXJ6loi7naDcn+xX0tr3wo8L/FTS7jxH8K76PfF/x+eG7j5JYH/uJv/wBV/uP8n9x68C1WzudNvbizvoJba7t22S28q7HR/wDb/uV0/GR70DjH3Qs6tTPv/wDstdG8Mdym1lqlqvhi8s7JLxVWa0b+NP4KiUTaNTmMlE/3amT+7UKP8/zfPT0/742UzT4wSq+xal/2t1N3/PUCBHZG+Zm2Vatptn/2FV9++m/MlVAxPRfBnxg17wfKnkXP2m0/it5vnr6K8DfG/QfFqRRTyrpt6/8Ayylb5P8AvuvjJH+b+KrENyyfMrNXZSxMoHHUwkZn6F+SrqjI336heHY3/wBjXyb4A+PGteD3ignl+36f/wA8Zv8APyV9G+DPipoPjaJPs06213/Fbyts/wD269ilXjM8WvhpUjpdnz0/yUqwkPyUbPnrqOA+Mptv3ai/cI+7a1DzbH/i+Sh3nmXd5Gyvyc/dSo+3f/cpnk/J/wCg7KsPu3puZf8Avmptn39rN/3zTAqPZ/8AAP8AboS5uYflguZUf+H5q0EhXam7dT0RXT91F/7PVGRj3L3l/LuuZ5Jn+587VYtrPZLt21dS2aGd/N2on+22yonmg3fPc/8AfC76JAQ3+1Nnyr8/yVXfajIy/wAa1Ymmtpv4ZZnX/a2VA8zOibYI0/8AH6g35h3nJNL+9/jX+Cq6Q3X3VWnvcyo33dmyhN2373/s9SHNItf6ZMqNui/2vmqK5Sd0ddzbGqwjxbP/AGepXdHXd/Av+1QSWEmV4rLduR9uz71ZWt2DTRStEq793/fT1ofad6uu5f3XzrsrP1W5+2RebbTrs211ykeZKRwlzfyzI8X2lkfdsb5vkqvZ/OrrLuTc397/ADsp+pJF9o+ZfJTb5Lf/AGdSulsj+ak+/wAr738Gx6iUf5DOnU5anvmfcoqSu2391F/tbPNqreW0U2yL90/zb/nfZWhqsMEyI25klRt/yfOlcjqusNDfv5Dfuvub3XfTjE8jH80fgOmTSpfs+5V/49/vfLv21URLy/lSDd8nlb9lUtH8SSor7tr+V91Puf8AAK0Jr+K/l8+BlhllXf5X366InzPNVjIz/wCylsNSf5tkUrb1/gdf/i6u74LxkWdVS4VXRZkX+D/b/wDi6z5tYtdV1LymWNHTeivup+pQ+d5q+ayW+3Z5qf36uPxF83vFT7Nc/Z9VlZfOliXY3y7/APP+/XOJbSu1v+4bym+RHrTh1hbb9xcs0MTRJu2N/H/n+CtCwv1sLO3WWVd6r5y/x/7H/A62ka+9GJy6XM6Tp5UEr7m2Km3fXRvqU++08+KLenzs+2pbbWLH7LcW0SrDLt3/ACLs+T+PZWFqWpLcypKq7Ni7KkPjLGpalcpdees7OjfJsq7puqs+/wA+Vdirvb5v4P8A2euam1Lzl8qLd+6+eq8LyJFtbb/f+9vqjT2PunS6rf73T5d8LfOr1US8ZJUb5vm/4BsrPm1Jf3u528r+H/YqJL+dPNbcv3f7tSaxgbesX/kz+VBGu9v4Hb/Y/wDHv9ytXRNVnudNilZf+PVd672+7/wD+OuMhvGvPvL8+7+79+tO21KXSr1G81vu+TVGNSn7vKe4fCi5+2apqc+5v3tmj/8AA99dLf8A+trjfg5c/adX1Bty/NZ/+zp/8Wldrcp+9rpp/Ae3gOb2BxnxI8T+Tb/2VFK0MsSJu/6a7/8AKVwWj+Nl0rS9T0i+vmsElXfa3e3f/vxf7H+/XS/Gb+z9tuscEiar5SP9o3fJs/z/AB14reTXmza0v/jtETpK95c2cK/uLb/gb07StK/dfbrnan/PJH+Sqv2aeZkb79aH9m3N++6ednpAV7mb7ZLtg+f/AG6zNS2wokC/8CroLxI9Ktfl+/XKO/nPuoAfCm90rq9E+eB65eL71dVonyW7/wC1UyAx9VTZLRpv+mRS2bfxfOtTaqnzVnwzfZpYm+b5GqgInh+Z1/jSofJat3UrP7ZF9pirNhmVH2zq1AFTYyVKjzp93dV7yYpvu7ad9mqQKSX8v3asQ3nz0+a2Wb5W3VmTQtbP/sUAbH2/5K9N+ET79Ll+b/lu9eL7/kr2D4Mv/wASt/8ArrUSLPbtN+6tdLbfd/uVzmlfc+Wugs65uYo1odtaGm6lPps6SRSt8n3fm2bKzLb/AIFVtPv1cZEyiev+G/G0WqxbZdv2j/0Kumh1LC18/wBtM1tL5sTN/wB9V3Hh7xtv2QXjN/cV66Y1DzalA9Q/tLzoniba6P8AI1M0q20/R23WNjbWbv8Ae+zxbN1c+mpfLT/7S+SunmOPlOwTVfloe/8A9quRTVW3/NuqZNSo5iOU3Zr/AOaqT6l8n3lf/gW+uf1hINbsJbOeWdIpfkl8qXY7p/c31mJt8PWEVtpWmR/ZIn+a3hbZ/wB8f36zLOofWGT5a88/aE8VTv8ACpNMWVntJdRidYnbf5W1H+5/8RW9Nf71/i/4HXlnx1ud/hqyj+X57zf/AOOUG0Twq5f91LuaqSOuz/2erFzuSJ6oo67dtORcjb8PWEWpeI9HtpY1minvreFkf596PKlfeGt/CjV/hFqN74j+EkS/YpW87U/Bczf6Jdf7dv8A88pf8/7FfEXw3hab4g+FFiiaaX+1rTbDu2bv3qV+lqaP9s1F77VfLmuP+WUX34rVP9j++/8AfeokY83KcJ4G/aQ+H3jzTrSe28R2Wj6hcS/Z20TVp1t76K4/55bH+/8A79eivNsb+LetfKuj/szN4w8Yax8RtKi0/wAPS6o39o6Km3zUV97/AH4nT5N6Ij/8Df5K9l8DfFFtb1R/Dniex/4RvxnF8jWLt/o97/t27/x/7n/odQRUp8vwFfx/8IrHxJqn/CR6DfS+EvGsX+q1mx+RJf8AYuIv+WqV5f4q1Wx8VXUXhz4t6VH4Y8S7dlj4psf+PS6/7a/wf7j/ACf7lfRcz7P72+uZ8T6Pp/iTS5tM1Wxgv9Pl+9byrv8A8/79HMEZc/xnx14/+FetfDq8/wBOVbzTHb9xqFv/AKqX/f8A7jf7FV9//FL2/wB771e0X/h7xH8LrKVdIWTxh4MZf3uiXzb7i1T/AKZP/Gv+xXnWpWFt4ktXi8NW0v2eVt8Fo67HT++n/ofyV2RqEVKfJ8B5rc6JBftui2wy1z1/YXOmy7J4tn91665EazvPKnVoZUbYyOuytCbyrm18qdVdP9utvZkxrcnxnm6Ou9/vU5/v/erpr/we2zzbFt//AExeuZeFkb96rb0/grA6ObnIk/3ql/jpr/e2/LTvuJtpxAXZ8m35qY6fPVj5Xf8A2qh+VF+9v20RIH+c6L83z1ds7+5s5UltpdjJ935qz9iv/d3rT0f5Pm+5RHmDlhM9j8GftIeIfDbxQXPl6rZJ8jRSrsf/AIA/8FfSXgzx/pHja1SWxuV+0bfmt5m+f/7Ovg2GZXX71aWla3eaPKk9nPLC6Nv+Rtld9DEygeVXwUZ/Adxc2crp80TbP9v5KbDCry7Wni2f71Ov900W3zG+/wDN89ZWzZdJu3f99V8VyxifpcZSkaDvZ2zbdzO/+wtM/tKDb/qG/wCBtTXSJFl+98i/LVdHif5fl3UuY1LqX88ybtsafNsX5aY/n+a/zN/s/NS71h/u7Pv1RvNV3s6xfcrSRlzBN/rfmb/eqJ3i2bdrOlWtK8Jahrdu87MttafwvM2yrb+BtQhX5fLmT/Ylo5S/aRMqF22/Lt/76om+T+Jv9zbRc2F9bSvF5Evyf3F31R86Tf8AMrb/APbXZWHKXzljzt8qLtapodu5/vVUS/VG2srJViG/iSL+GjlNuYt+c3yL8tHks8u3a1V31JUV/Ki37fu/7VUZtb1fSpYpV+zI8q/x/PURiY1anLH3B+pPcpcKsV8tnL9zZE38H+3WJYX89zqSWKxM7pLsXyfn3vVV7ydLr9+uxG+8+yrVzD9jtYpYrn96v3fKb71dMY/zHyuJxcoVPe90t6rYf2asttPBslXf5qS/f31xl+6208tm+5Hl+7/c/wDsK3ra8k8j/SfNm+b5fm3v/wDZ1R1jw9efYoll2pFKnnb/AP2f/wCwq6cTzfr8pS5pGVZ3i21m/wC8Z33OjfL8n+fnrl9YeK2Xb/DWr5y2z/ZoJ5JtkvzPs/z/ALFN1LwlePpH9p+fH9kafyd7/wB//c/9nrp5R1MTKqcTNqrWzPtZkf8Ah+XfXV6VeNc6JK11K0N1Fs8j5fnlT/2TZ/frEvNHltm3s0c0sS/fT5Eqlo8y6beSqtzG/nxPDsRf462FyxmaGpJ9gfyvKV5Z13+burQs9Sub+LyLmOBItqbXRt1YlzNE9mkW5ku/uVFo+pLZ3WyWKWZ/ubN2xNlBjKkdHePbX9g8rNF9odv3qf7f+XqFLlfsrx7V/wBV8n8dNv086Lz4P9Uy/wB2s+2+0/avI8pn3Rb6CIxKL3LJdP8ANv3Ls8mmpeXOpS+VK0Wz7nyNs2/8A/jqGbdC0u1vkf8A2aLOzb7Rby7tiO29f4KDvj8I+8RbCJPKkWaX+L+Cq9nC0zyyqv8ADvqLVbCWwXdPu3s33Nv3KdZv/ou3+NW/vfdqy+X3Qmdki+78/wDEn36ajy+VtaJvvfNTHuVml3Lu+ZvuVLNNsskXa2zd/BQTEbDcy+eu2XyYl+dq6KG8g8qLcrP5v3Uddlc7bWc9+v8Ao0TfIu/73+d1dhpug3elaJaX15bMkVxK6Qb2+R9n36OUwkeofBB1m1e9+aLzUs9mxP7m/wD8fr0C5/1v+xXlnwKmWbxlqfzKn+humzb/ALafx16hqtzBZujTyrCjtsV3bZ89bR+E9bCfwuU8k+OUN5NrenqtyqW62u/7vz/f/v8A8dee/YG/i3PXqvxdh/0/T22/8uv/ALPXn/2b56jmOgpJYKifdofbClWn+Ra5/W7/AGJ5S/eaggwtbvPOl2/NWTT5tzzvu++tWEs2d/4fm/2qouPMFsnzV1ejp+6+9XNQ2zI7/wCx8ldLo/yQVMglGUDP1hPm/uViO/yvW3rHasR6uJB0Ggzb4tv8D1V1XTf3r/LUOiTbG21tzfvkeoA4+aFoW/ipnnT7f9a3/fVa15bbErJeHY1AB9pl/vN/33T3uZXXa33KhoqgCvYfgy//ABK7j7vyy15Dsr1v4J/8etx/11rKXwh9o920r5E/iroLb7u6uc0r7uz+9XRWf92ucs04du+rcL/J/FVGHalXk+/QBL/HQm5Pu/JRv+Sn/NtoA2tE8Ty2H7qVWeL/ANA/z/crrYb+K5iSWJldHrzh9v8AtVasNVnsJU/jRvvVrGRx1KZ6Al5R9v8A9qufttSW5iRllqX7Yu+tuY5OU2Hud7VE9zv+9WV9v/2Ko3+pXMMTtBB9plX7sW7ZvoDlNuaavL/jM+/S9MX/AKbu/wD45XUWd/fTRP8AbooLZ/4Uil3Vw/xXud8WmL/d3vVxEeW6lDstXasnf8lbeqv/AKLWDuarkQd38FrmCz+K/gqe8lWG3i1a3eWZ3+RE31+mcz/fVtroy7P7+9K/L/wNo8s2pRXku1Iom+46/er6V+Gnxs1DwYsWn327VdC+55W797a/9cn/APZK5uYJU5T94+nba2g02wt7OziWG0t18mKJF+4iVzXjnwNpHj+wS21WD97F88F2nyS2/wDuf/EVp6D4k0rxVpv27SLyO8t/uPs+R4v99P4Ktv8Acqzk96B5Y/gDxtYJ5Ft8Rrl7dPu/aLXe+z/fffWfN4J8Yv8A6/4jXv8A2ygVP/ZK9Vuu1ZVym9ag6OY8qufh7rjtun8e66/+42yvNPE/hj+zZbvTG1drP5t66nK2z7399/4P9+voi8h+/XGeIfDFnrz7blW+VdivE2z/APbqI1OQ3+M+f9Eh8OXP2iz8Q30thqaf8xBLr7Rby/8AA/4f9ysq5SBJZooL6DUolb/j4t/uNXts3wr0OFJYvKkdG/g3Vy7+DG8DSzXMViuvaI/+tt/uXEX+5/f/ANytqeJM6lDmOCs3+ei/0Sz1hP3q7Jf4ZU/z89d3c+BrHXrD+1fCs63MX/LWxdtjxP8A+yf7j1x77rad4pVZJU+Rkddld8asapySjKkcDrHhu80r5mVZrfd/rU/9n/uVkf5+evXd/wAnzfcauc1vwNBefv7NvJl/ufwNRKJXtuY4rZspjuuyrF5YT2ErwTxNC6Lv/wA/36q7/wCGmbCb/m/ip+9dn/2ND/f/ANuov4vvVBIInz1YR/uf98VCnyLT/l2/NtpcwpfEel3Nzv8AN+X/AHaozJvlT7qOladzteLb/H/FWZND80X3tif7O+vmD7kfcpvVNv8AeqvM8Vsny/ff5Pu1FNeSuqKqrso025g+37r5ZZov7iNsrTmiX73LzEtnpV9r0/lWys+z+PdsRf8Afrb02wttHvZYvszaleq3y/Lv/wD2P9+tq28VaRNb+RFK2mxfc2eVsrPmhgm1JJ4L6O/li+7Dt3/9910RjE45SkRa3eN5sS315P8A2gjb1sbdU2RJVdJrbXtSi09or2G4/wCWtwk+/an/ALJWqmj31+8suoafaPLL92Xd9xP+Affoh0e5SC7W5ngsNK3fM6QIrvWnuGZmpc3Nn4jSztrxUt0+7sZH+f8A263dV1i00eL/AImflXlwy/LFt/zsrlNb8SWMKpbaRBs8r/l727H/AOAf/F1hJbSXj+fKzO7N829vnrjnU/lOqFP+YNSuf7bvPNis4rb/AGIV2VKmlLCm1mXzamfbbP8AKrbG+9RbOyXTy/LsesDtKn2b5/vK6VbttKiubpJZfneL/VfNTry/0qziRmnZ71m2RW6L8mz/AG3/APZKfZ6rE7bV273XeqVHLymEa9KcuSJYudKtr9N0is7r93Y2z56888Q7fD3zTrKkv9+KLej/ANzfXo1tct95v9+uM8eXj3N/aeft+xRN82xvnrppnm43DRqx945L/hLYJtm7cjp959vyU7/hIVmiRVWOZnb+9XO6rZrcwRXME7I0vzsm3fWJsvrNvPWdUeX5/kbZXZGJ8xLBch1eq2zQrKsU6wxI3/LH+NKx7yaea6laBpPKiX7m2mabqUqS+Uq7/wC9v/jrTs0k+2bYlb5/767KZx8vIY+sXKutu0qr8q7Gi/265mawb/j8/dfK3yoi10Oq3K7drbUlRt/kutc5c3/yyyysz72+WtYnZQ+ElvPKubrz9su+X52hRvnqq7tZskvyvtb+5WdM+y98/wCb729a6bw3uvLryILaB7iVt++Vfu/+yJQbyOo04WN3p0U+myM9vu3vbu254n/jT/a/2Hrn9V/0m8Xbud3be2z5UT/4r/cpn9pahbao8XmrsRv3vkrVtHn1Kz82eBYbiL7zovyfNURiccafLI5y5SL7R5vzbF+T7uzza29HRLyDdPtf+PzomV/K/wB9Kx792+dVlj3/AMXy1mWflJdP9522/wB7ZVnZy80TtdV0q7vPtF5A0c1vu2M8su3Z/H/wKjTfCtslhLbStJNLdfPFcIuzbWEl/PeWsTT/AH92xf8AYrdh1tvsqRS7nR/k+9s//YoMfe+GJQv9O0rRPKVYL25u1/jdtkX/ANlTNKmaG/t2gtrR9rb/ACrj59yf+y1g6xqUqXHlTxSQ7fvwvLv/APH6X/XWu1ZF+Z/9bt31Z1yidfqtzBDZpPYsv2d5X+4vzp/sf+Pv89c67y2FxEvmtsX/AJd3bf8AJ/7JTNK895fsMU67JV2bP9v+/UV5bNYfupZVmliZ0bY29P8A7OgiNPlPS/gPqsVt45vZZ5/3SaTcO2/5NiK6V6PqtzbfEjw8kun7k8q6R9krbNrr/n/0CvFfhpDLf6prcETL5txo97t/4Dsf/wBkrV+EV5eW3iiWC2vNlp9m86687/c/8c2Psqz2KEf3R3HxCvF1LTtCvN295bP5n/299eeXN/FbN5C/PK38H+fuVm21/qGsWXkfbmSysmdF2f7b7/k/77p2yCwi2wLs3f8Aj1ETEbf3jW1v8/365yzf7fqiStu8qL56ZrF+1y23+GrGlQtDp1xL/eWqAwm+89S2fmu235ttRPViweXa6KqvuqZHRR+Mtw3/ANm3xffRK2tEdn/df7Xy1z9hcrDFLFKrb3+T7tdH4V01prfzdywvLKlvE7/3/wD2T+CoO2XvR94qawnyv/6BXOv8j13XirTYLPS0Zd0NxE2z52/4+P8Ac/3K4WbdWp5siWwfY9dLDN8v8NcrZ/J/erdtpvlqZEEt/Dvif7v+zWPs85a23m3q9Y/3Lp1/v/PQBnuipLt/v0z/AFLVYvPv1F99aC4ksMKvXqHwcTZ9tT/prXk6OyP96vU/gzcs7Xe7b96okR9o970351Sugs6wdO+8tb1t8j1zlmknyJs21Yh21XSrCbP4agCwn96n/M70xPkfdT0+5QA6n/wbab8yPTv+WnzVZA2GZrZ9y7q1bbVVdP4d9ZX399M2MlVzGMqZsTXm9/4qrvc/3aqJeO6fNTXm+Wr5jn5R1zf7F+bd/wChVyvjDbrFg6ru3xfOny1sTXNY95c+TLu/9lo5uUXLznl+qvstfm/vVj/LurtdY0dfEjPPYsts6y7JUdf46x08Ey7N0t9F/tbFq5VCeWR2ulPEiRTq3yOqP8nz/wAFaGm6w1zLKsts1sifdfdv83/4iuX0dItHtZbaKdryJ2+5/crYTd/D92uc15TuNB8SXnhvUYtQ0y+ks7uL+NH+9/sP/fT/AGK+jfhv8XdP8fr9hn8uw8QKvzWm75J/9uL+/wD7lfIELsn/AC1q7DefMm1m3xNvV0bY6v8A+yVrGRzVKcT7lm+5WfMleH+Cf2hP7KX7N4xut+nr93Vtnz2//XX++n+3XuENzBf2UV5bTx3NpcLviuIW3JKn+x/eqzm5eQz7z7lYU0K+bXRTfOtZU0PzPXNI2iYk0Pyv92s902P8tbcyferMuU+euGR2Uzj9V8Et9v8A7V0Gf+x9YT/Z/dS/7Dp/HVB7nSvGd0mleI7NtE8Sp8kT/wAE/wDuP/H/ALj13Sbv4vuVX1vwxp/iqy8jUIFdf4XT76100q4TPJPEngbVfCu+WeJprLdsW7iX5P8Agf8AcrCT5N/9yvcPD3iTWvhXay23iOxn8SeDJW8ltTii82a3/wBiVP8Alqv+fno8VfBPTPE+mp4h8AXkF5aTrv8AsKS7opf+uT/wP/sPXu0q/P8AEeLUp/ynht5Z22pQeRcxK6/7f+fkrjNb8DXNs7z2O68t/wDd+dP/AIuvQLmznsL2W2vIJLa4ibY0UqbHV6fZ/PcJ96unl5zGNSUDxfY277rVD8v97/er6F1X4XaV4k0a4vJWazvVXf8AaIV+9/vp/HXkXjP4b654GuIv7Ts/9HlXfFdxfPC3/wAR/uVjy8p0U6sZnK7/AJ9vzVLv+Td/HUU3yP8A7f8Au05Pk2fdrI0PW3SL/wCKqL9wj/8A2NQvMztuVWem7/m+Zlr5o+7HTWcDp937n9+qU0MCb923zf4f4KsTTK/8LfeqLZ8nzbqJSLiVHsFdE/g/4HUT2Deb8u35P9qtPYu3d5S0zYzt826jmEV4b/U9NVPInlT+6m7fVe8v9Q1iXbPPLNtrQS2/iR1ohs2e6etOYDPtrNU2bv8AWp/s1auXZFfyl+789XvseyXd/tfPUv2Ce5ddsTOjfJ9ys+WY+aJhfNMj7lbZUKXKorr83zf+h1tpok9sv79o4U/3vnqumj2e75p2f+7sWp9kX7SMonJaxpTXiee27ZEu9qwdNtrlNSt/NWWHzZdnnP8AwpXpc32PyvKWDem35vOauM8SJLDKjQSyPK673hRf4P8A2Srjy/CeVUo8svawiXk8QzzX6QeR/wAt3hR0+d5dn+xWxeaPFf2vn3iwQxbd+x22V5pfw3MK2/2OeT5F3s//AKH/ALlUtK8Q/ZpbhGtme7f/AJa7t+xP9itoxiYyxMvgqh4hSD7Ki21s3lfwu7b93/AP4K5lL+DVdRtIGgb5m+4jbN3/AMRXQ380+qxXEUFtI6J87Pt+7XIzJLZyu0UqpuXY3+2ldcTyJS946XWL/T9bTbosEdh5Hz/ZEbf5v/A/46wrnW7n7ZbwfMiJ/rf9h6yk2w3HmruTf93ZUr38ty0srRfP/FLt30zOVOJoarfrcxL8rPt/jrmry/leX9/umRKtPeb2fdu8pPn+799KihhtryXc37nd87b2qiYx5DMeZYd/7pptn+z8lWEuZ0SJp2be6/Mm3Z8laFymn/2b5UX2v7X5v73+5s/g/wB+sW5hnR9/32/ierNzdhv7P+y7vzZZftb7Ei+X5Nn8e/8Av1mTPP8AZ/IWVtm7fvRqq23zrtbbVizuWtkdpdz/AMC76B8o65eK5VF3Mj/cb/aqq9s3+yn97Y1Om2u/m7vv0bGmZNqtQIsQuyRbVliT/YdqmtnV7r5WV0Vvl3rUum6VFeNL83nP/D82yn3OmwWyebKrfP8Ad2Ns+ejlHEx9Vh+bcu7ylb5oX/h/+L/36t+T52mxTuyw27/OyJU9tcxJPFuZtife/jqaHyLm93T/APHv87sn/AP/ANirNpBs+TymVki+5E/8EtRXkN5cxO07QbN3yoi1LC/nPZQfN5qNvb+5FVi8dnimiaLZ/H/t76ox5jpfgIip8SLeLcrxNa3CMm37/wAldX4n8H6VYaX4ovrOC5tvssUtv5W7fv8An+R/9hfv/JXOfBa2a2+J+mblX/j2uIfvf7H/AI9XdfEvxVbeG/EGsWM8Svb3+j79m378vzp8/wDn+CpO+jUlyniGj3n2bTbv/al3/wDjlUYbye8nlZm/dRLUUztZ2e3c3zVXhvJYbV4l2/vW31QETpvn2f366CZNmm7F/u1iabbM94m//fro7xP9FqQOMm+/tqx/x7RRN/tVF5P+kOtWLxER4t33KDal8RatnS5uE2qqJXTaPNBve2uVl2St8ro1cpczRQonlK2+rCXM9ncbmkbzdu+KsT2JSjy+yNXxmjQ37xNK0yqv7p3/ALlck/zo9aGq6k15saVmd2/v1n7P3T1seRyhD8layTLtT/a/jrGhfZV50dPl+/FL860C9nzG7pts1/qVvB8z722fJWFeOyXm7+6+yur+G9sz6z57QTu8X/LxE3/odbXjzw3PeLFLbWy/Z4md28pd8rO9A+Q801JP39RW33q2NY8PXej28X2xdjt8/wB7f/wCq+m6PPfu/kRM/lL5zf7lBXLymY6fPXpfwWf9/d/7yV5/ND/rW+avQPgz8l/cL/tJUSIlHkPoXSt2xK6CzdXesLTPuVu23yJXOQaEKfLViF/93ZVdHqxC+9//ALGj7QFn7607+CmJ8/8Aep6fI9QQOp+//O6mfx0fx0AFN/8AZal+/Tf96lECJ/u/J/wKk3rsqZPnqF4fn3f3a0IlEr3Nsv3qz7+zV1f+PfWr83+1VW5hbd/9jVmPwHHzW09tKn3fKoe2V1+7XQXNt8tUvJXf/FUDMlLD/vitCG2/3asJD8tP8n5P4qDDmGfZlShEVG+7ViFPl20bE/2qBDfJivIvKljV0f8Ageu98AeP9Q8DS+VbN9p0x23y2Lt8n++n9x64TZs/36sQzfN/DVcxMj6t0HxPp/i3Tvtmnyq6f8tYX+/E/wDt/wBynzJ8z/er5n0TWLzRNRS+0+drO6T+5/H/AL/9+vbfCXxCs/E6JBPts9T/AOff+CX/AHP/AIiiRz8pt3KfJWJcp89dBeJWFcp877q4Kh10ivDudv8AYq6iVVh+/V1Puf36ygXI77wTbJNo1wsqrNE0royOu9HSuM1j4Uar4J1K41/4bzrZyy/PdaDcNvtLr/c/uf5+eu68DJ/xJE/2pXro9m+vdpfAeJOp+8PH0v8Awr8b4n0rV7GTRPFcC7Ps8vyXEX+4/wDy1X/Yry3xV8Jda8DaijXMX2zSmb91qFv9z/gf9yvorxt8N9I8cxebeK1nqcX+o1O0+S4if/2euSh8beI/hpKlj44gbUtHZtkHiG0Xemz/AKap/n/gddMZchl8Z5/bWyzadZWKtv8AtE6J97+Cuiv3tblriCfyHt5fkaG4+dGT/wBnrppr/SvFXjfSm0iW0ubK1gebzrFE2b3/ANyuq8T+CdF8YaNNY6vp8V4u35X27JYn/vo/8FdPtzi9n7x8leNv2eItYlefwqyw3bN/yDLhvv8A/XJ/4P8AcevEtY8Pah4ev5dP1WxnsL2L/W29wux0r74hufFHw0tUWWCTxV4aT/VSxfJd2qf7f/xdUrzwHovxd03VdT8UaYzxS73tX+5cWqL/AHH/AIPufcrI74y5PiPlSa2bbu82qn2b97/9hXTTaOqND59zbWz/ANzzd+2qkz6ZbI+68ubl0b7iRbEr5r2Z9/7T+UpfY96/e/77piWzIvzS/ItW/wC1bN4nlgtfu/8APVt9VJvEl4m/b5Vt/wBcotlP3Yl/vSxDprTN8sTPs/2ae9h/1z/76qvNeXNzEm6WV3b++1OsIW8pHX7n8Wyq90OWRN9mtoWfdOr7P7i1DcvbQsixKzs/yb99PeFUZNzL/tJWbqVzEiJsVnfd/eo5g5S09/Ls2/uk+b+7UVzeTzfKzN/31We9+23+H5qYlyzp95t/+wu+seaZ0xjEvbNifeX5/wC5UO+Lbt3NVR32P8zN/wB9U1JvkTbt2N/HurL3zcfsXf8A36Z9jie6eeLcku3Zvp29v++W/u7KfC7b/mZf++KgUjC1Xwks0r3kXleai/cdd6Sv/wCyf79cPND9mT7K1s0N2sX3E/v/AO//AB16xc7bmLyNzfP8i/N89UdS8MW2pRRRSwL5SNvTY1dEJHm18NGqeLzeIdc02K7s2nksPtn3kT+JKxbndNLFFLthi3fM7rXZeMNK0+2S98/ULv7bFK6RQ7t/yV5/C8UzP9saRERfl+XfurvgeDKhySG3iRW11tglV0X+PdR/bE/9hpY7lhtGl3y/9NX/ANv+/Vd4VR9vzbP4n+/VH5ni27V2JWxHKNebzn2ruf8AgqFLmVHddy/980JNsfzd33KfDZtu/uSy/PR9ovl5h8N588reY33dn3a2tV8DXdt4ftNT+02PlTxJttPP3zJ/tun8G+s22sJbn7R5Cq/2f55X3bPk/wDZ6dNfy3ksrfO8v3N/+xVmBlJDLYXH735NtE0zOzyt99q0L+GVG/f7Udf77VbttKg/s7z55YvN83YtujfP/v0GnMYNsjXl1tf+P7tazwrDdS7WV0+5vT/Pz1RmhW2nfyvuUI/zor0E/Ebdm7Qqix7dn+7Vi58/buZl/wBn5apWFs1y6eV5uxv491bV5Z/Y7P5v/Qq1LOa+zeT5qy7t6/drV0eGCGVJ2ia5iX7ybtm//cSq+q6bPbfNu3ov3d7fPWbDcslw9SH2jYtoV+1XCtEyRMz7Xhl2ba0ntmSLdOy7tv8AG2//AL7rn/OV1afc3+5uqxNf+dE8G7eksXzf7D0HNKMpHcfDR1sPH1ldTxb/ALPFK+9G3/wfwf36zf2gbxn+IN2rNv8AKiiT+7/Bv/8AZ6z/AIRXLf8ACyNKX5diRXH8X/Tu9S/GaaDWPFb30DK/2izt5n+bf/BQejRj7pyl4kU2mxS7vu0W2m/aZYlqunz6W/3vkb/viuj0pPOtbi5VdkW35aAMrSv317cSqvyM1at7/qqqaDDsi3VoXKfJQWcl5Lfavu1Yv3R4trL89WPJ2XD1L5MTxbdu92ar5jppmP8AZp5lSdl/21/2qmS8luZ4v3Tfuv8AgddBDpX2+1hbz9iW/wAmzb/BUOlaVLeRfaoIJZtzbNiLv2vWJ6NOnGUjnby2l+2usqskv9yoXhbZt2t/3zXrGlfCidL+K61XyJopf9bb7vn/AO+63vE/hLT9StYp55WtorNfm2L/AMsq1OSUY8x4PNDsdP8Abrd8MPYzXEUGpyqlp/Fv+Ss/Vdryo0H+qibYv8G+vRfD3w60+80u0vJWZ7htk33t6J/sf7dSEfcOo0rTdOs08/T4IkSdU3On8dXnT5f92nfci2xKqJUT1QcxlarolnrEsX2xWmSL51Td8m+nWemwWFmltAuyJF2fJ9+tD+Cs2/1ux0fYt5KsO/7vy0EcxxPirwY0MHn23/Huu+aXe3zp/wDF1b+EXyavd/d/gqvqXxCW5iu4Gtv3Uq7FfdT/AIV3izeILhtuxNqbaykRI+jdN+6tdBbbXrnNHf8AdJXQW23+9XNzGJeR/nq0n3//ALKqsP391WE+5/DTILSfco+XZ/DTU3bfvUf7VQWS7/n/AN+nfwU377pRv+eggf8ANTH/AMpR/H/t06gBU/2qTc1L8u//AG6PuPQAyaH5f/H6rvu3/PVvZv8A71MmSrIKU1suxKovbVp7G2f7dCIron3aDmkZXk0fZm3VpPbfPR5LUGZnpDs/vf8AfVTeSr7/AJWq79m+b/4inpD8/wA22q5TIz3tl/ipn2b+Otj7N8n9+ovJ2fwtRyj5ij8+35ab9plhRJf7vz1ofZvl+61Qvpquu35tlMrmNZ/jleQ6XLYzqs13AqTWd87fIzq/+qf+/v8An+f/AG69K0HxVp/jPQ7TV9KnWaynX+988T/xo/8AcdK8S/4RKzeJ18iNEb7yVt+A9E0/wNqL3NjZxQ+b8kqRM6b/APgH3HasKlPmLjUiezw/OtW0+5/DVLTblby3SWBvkrQh+df/ALKuSMDQ9K8Ep/xT1v8A7bu9dB9ysXwf/wAi9af7dbte7D4D5ut/FkMps0MU0UsEsUU0Uq7JYZl3o1O2fJQn36ow5jl7DwTovhu6dtKsVsPN+8iN8n/2Fbzp+4eh/nlqWb/VVqRzhbJsirP8Wv8AY/Cmu3P/ADysbh//ABx61YfuVyvxdvEsPhf4rn/6h0qL8397/wDboLj78j4nR/3qNKqu+7fWfc23zS7a0LyZYZdv/PVtlUn3Ozq22vmOY/VIxK9giIrxNVh/K8qJv42X5qqWe7dt20x3/wBK2qreVt376Rt9o0La53/Ki09NSW2eX71ZiO0P8XyS/wCzWfc3Mu51Xd81WYy940L/AFXzndlZX+Wq9hol94huvKtt3y/efdsRa0fD3hhbm6/4mbNbIjfLb7tjt/8AEV0T395f2sttoNtHDaRLs8122Vt7PnMZVuT4Tn7n4e6nbI/lSwXP93Y1ZV5oOp6Unz20uxW+/t312Fnfy+UsU+oW2m7F+5E3mv8A991mXP8AaGj2H27ULyK8+b90iS79/wDwD+OiVHlIjXOS+3yp/F/47TP7V2P935f9j5K9A028/tW1T7TosdzE/wB37lM17QfDmlQfabmL7H/diib52/4BWPs5G0a0fhOH/tJfK/i3VY/tuJIk+7u/2FrFmdXupWiVki+4qffoe2Z1+9Ucx01I+6Z154qa21KWedWSL5/9urOg+M7y/gl82KLfuSGD5tnz/wC3Tv7N3yurbfu7F+XfWbrfhJb9f9DiWzSJXdpkb7z1pHlOHlqxMTxVZsl1Lc+fvll/5bS/5+RP9iuEv7NvNluZWjSWJvmhRa7DWHl01ooL6Wf7RF/qk3fJs/3P4P8AfrndYmidfl09baXb83zV3QPJr/Ec5YeVNeRJLKsKeaiM+2tLxDbS/aks4Nt5FB8kDouzfVD7NZ3jfN5ltt+Rti70qxNctbS+VbSyJK3zt833UrY5yjDpXk3G5v8AW/cX5d9Vb91RpYvN/wBhnrSvNSimSX7Mqwyt8jO7f52Vz7o3zs23/gFBUSZ3VLLbF/B87U6wm2Mkvy/vaqvt8r+KpYdsMEW7dv8A4asJRLDzN5sqy/vv7zv89PmufJZNu1JV+6+6q83zq7VDsb5FoMeUmhdrmXc38dSwwqmqQ7lX/c3VXtofvs3+5UqOr3qfM33qs0Oos5v3vy1p3jrNa/My/wCzXPwzbGq3eTNNb/e+dfn+7WoDtVudkT/d37flrnfOgRE+95v8VaGpXM727rLEv3vvp/H/APEViTPvlfbWUgBJvm/3KfNNVeZ9jPULzM8qVAHUfDS/bTfHWn3iq2+KK4dE/v8A+jvWV9p85/mq74Jv4LDxfplzP/ql3pL8v99HT/2esW8/0a4daDuoy5Ykrw75YlX+Jvmrvbaz2eH5fu/OtcPoifab1K9QS22aNt/2asxkcbprqlrF/t/JVjzt/wB3dWVNN9m/cfxrP8tOfUtkt2q7t7/OqUAPl/1r0yGFt33tn+3Rbbpl81v4131p6lZy21vb7vuJ8+z7lBtGQ6bSrywgTyvuP950rR8N6lPomqRSq37pl2Ns/wB+tLSoVRZbnzVmtJV37HrKs7P+2NbtNMgZYXlbZvoLjL3T2W5/2KxNY02XVbJ7OKVoUl+SV/8AYrbdPJiRf7i7Kqfx/JWpmee+JPh1Zpa6fbafA32hPvPu+8n+3XRaJbXNnpvkXPlb0+RURdlb03zrVGbdvqCyJ/uVXepZv96q7/f/ANipNRv30+Ws/WNNj1WyeCf50q7Nv8p9u3ftrzr/AITa8s7K70++VvtCReSsv3H31Rn9o5nUtKW2upYty/I38Db0roPhQ6/8JHL/AHNtcfc3O/7u6ur+FCMniD/fWsgqe98J9N6V91K6C2+T/wCwrn9KRURP/Hq6C2dkWuQ5i+m75/kqaH/dqvD/AJ+Wraf8BoAsJ/u07+Oot+yn/fWgJDt7bvn20/8Azsof5KN/+7VgH8FH8X8Oz+5Qn/AqE+5WciAT/a+T/fp3/oFN+ZFo37/+BUwB6P8APz0b/m/ip/y7tv8A4/REBn8f+/THT56f8qJtplWA9Pnba1S+T/u1XdPufd/2as21yv3W21ZxyiIkPz09Ifk/iq6kKulTeTVHNIopD8n8VTfZt71a+zfLUyW2yrIM97ZttQvZtvrb8n5/4qc9t8ny0EcxgbNj/vf9V/f2/drQtof71FzeNZu6tp97c/8AXGLf/wCz1LpU39peb/odzbIn3ftC7N9WM1dKvJ7CVGgb5P4v9uu703UotSVNvyOn3kriba2bem2ta2RoWRl3JtrGVPmM41ZRPffCSMnh60/3d9bH8FedeDPHMUMEVjqe2Hb8i3H8H/A/7n+/XoaOuz5NtdCPNqc3MO/gqJ32P81Of7n8NV7l28p1roMeUi+/cVYmddtZT+ekvyqv/A6u7PO+aWgkto7b/wDYrzr9oq8a2+EGu/N88vlQ/wDj/wD9hXou/wCT+GvGf2tL/wCzfC1Ivl/f3yf+OJQa0f4p8vvC1zdP/c+/96okhV7p2l+467/vVY3sjfuvn/gqu6NMn3fur9/dXzsYn6dzGfbXPk3TtL86I3y02/v1h83bt2fcovLZk2fd+f8Ag21nvZtv/vt/33R8JcffLWm6bfaxdeVbRNN/efd8i16HpXh6z8NqkvlNeXW3/Xbfuf7ledQ3l5Z/8e0ssL7v4G2VsW3jzV7N9su2b+95q1tExqRlL4C1rc0F5qnm+Q1z5rfvYZvkT/gdXdes4tbS30/Srm0R4vnltIW2I/8An+5VB/Gy3n+vtlh837z7d71LbJ4cubp7medklb5GeX5K25onNyyMy8toE8qz1PU7GwX7jJbrver0Pn6rF/ZmlbbPSrddnnbd8r//ABFas2labMiSSywJp8Xzsm75HrmvEnjner2OmKttafc877jv/wDEVjKRdKEpSHf8JIvg9bi2WNbm7/hfdvT/AD/sVyV5eXOsXUs87yXNw1M+xy3Lfd2Ju+d6vfLC7qu5NtckpHpRhy/CV7aGCGVNsrbv4vlosLlppX3f3vv/AOxVeZ13bt1CPsbzf7n3qxOr7Bd3p56fe+enzIsyeQkq7/v/AN/7tZOq3jI0W1lT/gNV7O/vvs/zWLQ/N/BKm+ricspGF45+0w3Ut5Bt8qdfJbev3P8AY/8As64TUtNVFiVYJIUZd/ztv3/7ddxeX86Xlws94v3fm+1wbP8AvjZXK6l9pffLtZ9671/3K7oSPm8XLlkcvM7Pa7pYP3SS7FmrPd2vJbhvvotdLM6/Y7dZ1bZu3yojfx1mXNtbQyytFthib51TdvrqOaMilNps9tFE0sTQ+au+Lf8A3KpfZpfNRYlZ3/uJWlc6rc+VaK07bFi+WqT6rc3i7fNb5/8AgFVIuI+ZLazdPmV5U/gi+f8A8fqWG2aZLSfcvlNP5LVUhhg32/8At70eia/ZFaBd3lebv2bqDYt39nPbSs3lbG3bG3/PVeFF2tu+T/gVaf8AaraxZp5sUs13ud5ZUb7kX+5WZ8z2vyrVkSiV/m2bVp7uqNF8rI60Q/6pf79MmfY3zffoJLqXm/YvzVoed8if7yVhWe3/AGt1XXv0RPKX56sCxqV+qROvzfNWEj1YuZmmXdt/3aqI/wA/3agB83zv81V9+yrc0zO7/wAdMRFRaBRLFhvhZ2Vf+B0/Vdrru3VYs0bY6t9zbWVNu37f7tHKdkZfuzS8N/Je/wDAXr1ib59E3f3oN6f98V5FojrDdJK33Fb5q9F0HxJA/he3WVlSWKJ0+9/c/wD20oDlPP8AUrlHunb++qOtS7/tLpLt+f7lV3h+0y/N/Auyum8MeErnW4JZ4mj2RfIu9v46uJtKnyRNDw3oP9qrL/dRk3Vd8baJO8v2mDd+9byVRF3/AMFdbpWlLo+mxWysu777P/ferD/I9anNzHEaVpTW1vFY3KyI9wu9vm+TfWr4V8NyzeKLS+gb/R7Vv3v+z8ldLDZrcvtZfvUeANKvNKv9YWeJkidk2v8AwNT5feL5vdOgvKo/981euUrPT79IB83zr/DWe/36uzfcrPfcj/79QbRIn+/UL/fqZ3+b56hd/mepNDnfE/iSDR4PKbzPNlX/AJY/w15TcvPf3HzMz7/79ewa9o669ZJbMzIm7e2yrGleG7HTUTyoF81IkTft/uUHKeNXNgtsqRL99/79dn8PbCWz8Q2m6Jk82D5a1dS8GfadeSeLclunztvb+P8A2K6i2tl/tm0b5d6q6VjIvm909N0pPlSt62+df4axNN+dP4vu1t2yfJ/t1kYlpN33qsQ7f9qmpv37fmqVP+BVAcxY/h+7T/l3VCnyN/FT03bqAH7x/ep+/wDiqH5XfdU3zUAJR/B/t037lOoAEdt/8NPT/gNG/YtD/coID+Oh/uUfxfe2UI+xPmoAZ/H/AA0/Z83zU3/vr5ads2L/AA1Ye6Mf5FodPnqWm/L/AA7qUSSWw1JoX2tu210FttmTcrLtrlX+f7tXbC/ls5Uq4yOWpE6VIasJbLtf7tFhcrfxbl+/VvZXTE84hS2+anpZr/tVYSHe1WEh+eqIKn2P5f79WEsPmT5atpD89WoYd/3qfKZFJLbY1W4YWq2kKulSpDsqiAhT5a6jw34qn0pUgbdNaf3P+eX+5/8AEVziIzvVtNv+1voMj12zvIL+JJ4G3xPT7lPkrzrR9Sn02VJVZk3fertbPW4NSi+X5Jf4krTlOcN/72LdV1H+ZKzU3PdO38CfJWklMiRY/wC+a+df2z7/AGeFPD9n/fnlm/8AHP8A7N6+iv4P4q+Uv21dS/4mnh+zRvkis3dv+Bv/APYUHRhv4p5LN8jPuZU3/wCzUP2zYm35apTPE8vzbvu1XhufO/1S7P7u+vl+Y/UeQ0JrlZl+789VEdf9lN33qV0ZPvNvSof3WzarbKsOUHeLZti+fd/s0OkT/uvl/wC+6N8X+0//AAKmPthif5VhrTmDlILm2Xd9790tUXtp3i3bvk31YuXlm/iVEoSF5ni+9WHNzl8vKZk1tPCnzbtlTW1s29Gl2v8A7FWrl5X/AIvufep6IrxfL8lHMIe6J/FWZeTP5u7+Bq1dm9pVbb/c31m3MO+J/vfuqiRpGUSjM67H+b/xyoPtiwy7d3yfxfx1dSzndPlgZ3/3axNY02fSnuLpZ4/u723/AMb1caZjKvyjNSvGS683z1Tavy/L996sJqq7tsu3zWrHsHgfUbeedrmaaL52Tbs+equvXlzNq326z8uGKBf3sW753SuyNI4JVw8Vak15dRWa+bDaMv71NvzvXMzO1nFK1numTdsbe3z0251iXVdUlnaX91L+5iSs+522ybV/1v8Ay1f/AG625Tx6/vy5gudSWZPIba+75/8AdrMuf3Py7VSJP+B1XdFSX5t1MuXbY/8AHVxOblIr/d5SfL+6RdivT7Cw3xfe/wBimQ3jIrxN86P/AAVYTa8W35vmX7lWbRK9npV08Us/lN9nib/XVUeFvNdlWrEN5O/7rzW8rf8AKm75KJnbd975KDctppsvlRQQfPdy/wBxv4P9umPNEkT2zbk2fd31NZ3K2cSTt/x8Stv/AOAVR1K5+03Us67as1+yD7furtd91N8nzpf9haZ5zbfN8r/gdSo7QxS7f46DIif538pfu1Ys/KRqfZwrDE/nsyfL/wB90zZK6fLtqzPmK9yjbqrzOu1P79W7ndv2/Lveqjws+/7uxag0GPu3pVhIWm2Ku6jyUeL/AKa1bRNjPt3bKDPmNCGzisLd/PZvN271RP8A2esS8dZp/l/grQfd9n/irHRGe4T/AHqs6qHvx5SxbJ/osrVoeErNdS1m0tp5fJibfud2+78n/wCxUUKL9jl3fJ9+rvg+wtrnxHaW07N9nl+/82zd/sVETulS5PeOuvPBi2fiC0i+5p8v8bv/AALXVaJ4Sg0G6ee2nn2S/ehdt6Voalo9trdukE+7yl+dfm2VofcTav8ABXZGPKcdSrzlWb5Gqv8Ax/w7KsSff+bdVb+OrkYlmwf566q1/wBVXK2H36622/1X8X3ajmiBn6n9ys/+D5a0L/73/slZn8dRI2j8ITP8tUnfZVuZ/wB191qpS/erMohf51qLfsWpXf8Ahqv/AOzUFh8u2rcP3f4qo1oJ/qkqSBs3/AaIfkvLT7tDotEL/wClWn+9WNUD0iw+6nzVsQ/98ViWCLsRlrbs/u/easjIuo7bkX/aqVPufw02H5P73/AKl/gT7v8A6BQQPTbUv302/wByqjzKn3tvz/dqwjrs/uVBY/Cf36ej/f8Au0z770b/APKUAP8Al3VKm3Y/3ai++vzbvmp3y7qCAp/8dM3/ADfeo+49AD3+9t/9lod97f7dM++9FBI/fvo/hTdQn3P96j7j0RAH+SnfwU3euyh6CBvzI9O2fL/FQ/8ABto/4FVkEtneS2cu6Kuz0rUotSi+Xb5v8SVwk27b/wChU+2uZbZklVmR61jI5alPmPSkdatw7X+9trC0HXor/ZFPtS4/9CroE/2ttdMThlHkLEKLv+arCbUqulWIao5RyP8A3Vq3CjP/ABL/AMASmQ7dm2rcMK/w1qQPSz/2qsJDv+8zf7lOh+RasJDVkSkNhtkR/u1pWe5P4qiRG31YRKsyNuwvF27X+/W2n3K5SHds3LV2zvJ4W+98v9ylymcjo/m276+Mf2w7/wC0/EZINzf6PZxJ/n/vuvsaG5WZPvNv/wB6vhf9p+/W8+LWu/P8kUqQ/wDfKVkduEOUuXXe+1W3rVWF7l1+XalbDoqS/wCqV/8AfpjwtNsX5UT/AGPkr5g/SuYqQ2zPFt3M9RfZmhTdtZP9irqbUlfbK3/AKmeGXa/yts/ifbS5ZEcxkv5v8ETJU32Npk+Zfk+4tWv4U3zwJ/4/R9pgSL70jv8A7uyr5S+YqvbMkX8Kf7dMSFUf5WZ9n9xasJqSussS20fyfPvf56ZeXjOv3v8AvhdlTyxL96RFNZ/un3Kvz/3/AJKi/deUm523p/cqG5dkirP+07Lp933H+daRHKaCTL5vyxM/++1E1yz/AHdqP/FsWs+abeu7cuyok1JYV+789AF2Z/mf/WO/+9XL6luv9S8hvkt0Xe3+1U2sa9P5sUEX35V+XZ/cqp/qUf8A9DetiPiKmq6alym3z2tv9tK4XUvP3S+fu2fw/wC1/wDF12V5f/I/79U+WuN1i8+dFZm/76remeVi5R+wYk1zvZGiVfvfcSoprlniVVZX+Xf93Y9S3kP3G2/Jt/3Kz7m5aZ3/ANlf7tdJyfYDZ/ovmfL9/YtPsIVuWfdKqJEu9t/8dVId0zfxfPVh7ZvK2sv+21UA/wCzRfe3fO3yfdpiQ/uEZtvy0PtmTatRfaWhaX++/wDs0FkLuru8qqybqim3O6fx7P4KuzPvt9vy7E+dflqv9xvutQURPu+7tbf/AA72rbTSpbO3dby2ZE+/vf8Az89Zk0yo+7au9K09Vm+2KjefL5rxImzdvq4mRnzXl1/Z0MTeV9n3fwLVeH988S/3F3tVqGFZrB/Pl+dPup/eqrbQr9qRWb+HfQWOm3O3+xTUmb7vzUXNys0vy/cqF/kf5qDEa/zy/wC29Oh2vv27qERXR23U2bcibl+RKCx1s6o1WJnV/mVm+Ws9Pn+X+/VhPk/vJs+9QQXrC5bzfK2s+5X/APQKoon71P8AerT0FLO5univJdm9X2/Ns+f/AClZltu8rzf7rb6uR3YY0IfkV9z/AHG3tTbBPtmotBbRM7yt+6RK7Dwf4Y+36d4j1C8VUt4tO3q+3fv3fc2f98Vq/D3wlPYXT6hcwMiPAn2Z933kb/KURielKp9o7azRkSLd9/bUru2yjeu75aN+yu/7B5BUm3VU++33qsTff3VXd/nrGQi3Yf62uts/ni/9nrkrP5GSuts/nRKZJS1J6yt9aWpffrK3/wANKR0RB/uVUm/3qsTfcqq/36wKIX+/UTvT3f8AztqF/n/u0AP/ANqrqbdlZ6VehfYtSATf8CoTd59oy7vllom/4DTN7b7T7v8Araxqjiekab/qkWtu2dvk+9WJYP8Aul27fnWtuF6yMZF1HXf/ABPUv8FVU+datI/yVBBm+J3ZLJP4Pmqp4e177Sr207fvf4f9urHiT99YJ/vf3a4+ZGhlRlZaz+0bHpaPvf8A2/uVK/zvXKaD4kW5/wBGnbZcf3/79dMj/NtrQxJUf5nanujeVu+Wod60/wDg/hoIkP8Aldacn3H/ALlN/uUJS5Rjnf8A8cpu9kSh0V/7tCJ8n+3TD3RyP8m5qEdtlN+Xb96nJ/wGrAP4KH+7tof79CffRaCA+bci0r/7VIn3v4tlP2f7tQAfM6fLto/g/hoR/wDaodKsgYkzQun3krrvD3ir50gvm/3Zv/i65TZvX+JKif79XGRhUpc57Enz/wDAqtwv81eX+HvE8+lS+VL89v8A3P7tei6bcwXkHnwSq++u6MjyqlLkNiHbt/2qup/e/wDHKzYXrQhf5a0OYuo7Vdh+5VJH+T+GrcPzpurY5y6if71W4U+WqkL/AC1dRFf5qozkTJD8lWLaHev+5TEqxC/z/wANWY8xLCmyWJv9qvgD4x6l/avxD125+X97eSv/AOP1+gqbUV5fl2RK7/8Ajlfmv4nuft+s3U7bd8srvWMjvwnuxlM7i8+wwpu+2NNu+75S/wDxdRPNZvFLtiabYvyvM/8AHWPqTqiK3zf99VDvVNm1vvfer5X25+l+wH3mvTp/qGW2R/7i7KifUp7m1+Zt/wDwKs+aZprdG/2f7tOsH32rL/H99q5ueXMdfJEmTZCz7du//ep0Ls9r8237396mvt+yxS+Vsl+41Qw3Oz5flrTmKNC2mbzdrKvlfcpt5N8n+7WTfzfuomX+9VW81LeksUDVfxGfwEt/qv2aWsR7lpm+8tFzudUVtu9Kt6V4bvNbi3QfJF/DK/8AFWpjL+8Z81y395tlEN/9midmXfWheeFdVtvl8hpv9z5qx5oZYU/exNv/ANtdlBH+Ar39+tzFuWBt/wDC+3ZsrKudYnRv4n/20WtWab9192s2ZNiXG5d6bflRK2905qnMUbm5i3+eys+1fuf7dcpNcs77XVa6a/h/tVovKbZEq/cqp9mihuovlXYq/M9bcp5cqJhTP+68pvndKyZpl2/7/wB6ti5topmlZW+/Vezs/tkvlbV2f36uJnGJVtpvOuvKi2wxfw1Yv7n7M7xK296P7N2S/wDTVP4KqXm55f7j/wAVWXKIQ+Vs3KrVF/Gi/wAFWPszInlL5e+X+5TEs2uZUig82aV/kqSPgK+9/wDVfL/wOokmZFdf71Wprb7NK6tu3pVXerp83yIv8dUXEh3t83zf7dXrDVfJtfKXcjuuxv7jVR+XzX+9TURYd/3t9WM2tK2zQPE0q7237t/8CVj3n+tdVlX5aiSbY/8Af3U/eqbGoAdDtSJ/k+eq8ztu2tUyP8ktQzTeciL/AHaCCxYJ/Ft3vT7x1d0+b5KZDc/Zvl/geovOXelAuUY/7mXcq/7tWPv/AHv46pb/AJv4qlhdnb5t2ygOU0PtLJbvE0UT7v760We3ynWovO3rUth8ktvu+4zbGoO/DHvfgCGK5+ErNcxRPEtm9u3+3tf5P/Q68n8Sa3farqPkRSvCkUXkrsbamyvc7bRG0f4Y6npStveBXRpvu7/nrw/xbpUX2p7mCf5/ubP46uRdGUfeJfh14hls9X+zTzyvb3HyKn3vn/8AZf469Vd12V518PdK0+2dJWWd73/d+SKvRX+5/F8ldMfhMa0o83uld/v1X3/PU1y6/wATbKqO9M5+Y0LN13bq6uwf91XI2H30+aup0/8A1VV9kgrar92sd/v1san9ysV3+esZHQE33Pk+5VR/v1Ymdd1VHrE1Ineovm205/8AvuovuN/v1cSeYlh+dqvJ9yqKfJ/9hVtN2ykQMmeqV5eLbNZfe+edEqxcvsWuF1jW1v8AxDpUUEu+KCX/AL6espBzSPoXRJlmiT/droLZP96uU8PPvs4v7+2uotvnrnILsO6pkfYn8VQ7/m+anpuT+9QBn+Idz2UX+01cpN8m/dXV62+y1i/vu1cvcoz/AHdtYSLM2b725d29a6jwx4t+0y/Y75v9I+4sv/PWuZudqRfxVhX/APqJWVv92riRI9wR1+9/wCnfwV5f8NPiK2pPFpWqt/pafJFcf89f9h/9uvUE+997+GtCR6U9E+emL95Kd/BQAvy7qPmTfQ77Pmofc9QAJ9yh9qNQn3P4qN+/+GrID5n+61H8X3qE20P/AAf7VBY5Pnod/l+81Nj++9O++9BnIf8Ax0Uz79PoJD+Cov8A2b7vzVL8v+1R8rtQBE6NWlomtz6PLvg+5/Em6s/a1Gxv71VGXIZyjznreg+IbbW7dGibZL/ElbSTeS9eJWF/PYTpLBKySp/cr0vw34ni1iLypX/e/wByu+Muc8evS5DsIZvmrQtpldq59Jtj7au2t5/DW5wnSwzLtrQheuahvK07a8+etTOUTd2fJ/DViHds+7WfDeLsStCGZXX5as5uUqeKr/8Asrwfrt5/HFY3Dr/3xX5xXm57qX+Pe38dfffxmv1sPhP4obd9+18n/vt6+B7/AOeV/wDviokelhv4Zt3774pfmXZVGz2+bK25nq9eIiJ/F92qiQt5SSr/ABNsavhz9VKTvsVPmb5lp1g/7qXyv46ET/Wo27fTbB/3qLREsZfvL5u3+B/nqpM7Qyp87f7Xy1buUbzYpfmfZvRkrK+0t935a6PZGftCW5vG2/NtqvC8ULfNueVvupTLa2nvJUgiiZ5ZW2LXXTeEotB0aW8uZVe+3o6pu+SL/wCL/wB+t4HHKRDonhJZk+2ar/o1v99Yd2zd/v8A9z/cp+t+ObOG6itrOWO2iX70v3Pk/wBiq6PrXipPs0CxJaI3zXDt9/8A4BVLWPEMFhKmi2NjbTXEXyS3cq7/AJ/4/wD9uteU5pSNibxPeTQSy2djLNbp/G61iW3iH+2It1y0UKbvubfnqlqXiTV9KRF+3ROm7f8AZ0X+D+5Wr4hm3+HovNaCw3Kjyo67X/3KRHPIqf2VpF4u2L5H/wB7ZWVrfhVbZf3U/wC9/wB2reiJBcxbfK+6v36wde8VfYJbq2WCWb+BX/uU4x94ipzHNarC1sny7t/8WysRLmW8fbK33F3/AO/T9Sv/ADpfvMlY7vLDLuirqOOXMaDpseXcrf7Oyq9t9z/botvu790j7v79ELskr1A4x5TQ3rM+5WbzV/8AH6yr/wD0mVJ1VkdPvVd3+TEn+1VS5Rn/ALu+rNZFJPv+b9zYv96pbbVf7NuFubZmS4/heoHf5UXdTERX/iWqic0SK8uWd5Zd7O7fO2+nTQ7ItrMu/wC/THm/2vv/AOzVfe2+gZE/3P8Ado2N5XzVY+4z7v4fvVFN86bVb5FqyCF387Z97+4tWJpmhsPK2rs376r227c7/L8tK/z/ADUFib18p9u7e1RfZmSnp9/5Kc81BQ1IVdPmpj/fo3tvp6bHoJGfx1Y3702Lupjp8lPRNjUAG1qu2237LLu/h+emp5SL96tDw2kE2qWkFz/x7zy7G+bZQddE+p9Btm1LwbZQTt889mm5/wDgFeS+MPCS6POi/Nvnl3rKn8D17HoNs1npdvbbleKJfJi/3P4K5nxbc2e24+0sqRRfef8Au10yiclOXvHm/g+8gsInglikhmlb5t6/JvroE1LfdXcEqqjRKn8X8H/slcrN4zWbRrhoGX7XE3y+b9/Z/A9cfbeJLyz1KWfzfOll/wBbv/jqJVDrjR5jsPE/jPT/ALLLBAzXMv3P9irs2vWem29v58rfMv39u+vJ7yZsfxfPU01/Lc2qxNKz7W3r81R7Qv2J6VN4kWaWy+xyq7vKieT/ABvvf/8Abr1Owf5f92vm/wAH3Kp4jsml27Ebf87bK990TUoLyKXym+eJtjf79bRkc9SnyfCW7/50rEf7lac1/Ffxbk/g+Ssl33u9EhA+2qr/AH/4qsTP8tVJn+aswIt9M+X/AGqe6fL81Q/+P04gWIf96rf/ACxqlCnz/wANaCfcpAcf45e8TTpf3621kvztKn364TTbC5h8R2TTy77h237N3zr/AL9ei6r4YbVdUiuby5Z7eJ98Vpt+T/7Oq6eFbPTbey8pWe489N0zt871lIg9d8Mf8g23rq4XV0/h/wCAVyvh5F+xxfe/76rqrZ1f/Y2Vzk+8Xkdfu1L82zbuWqibkf8A+Lqx/B/v0BIz9eT5Il/2qwptu7b8qf3a3dbT5Iq5q82o/wB3/brCRRn3Pzp83/jlY+qpsguPvfItbE252/3qx9b+Swm+783yVcCJSOET9z8y/wC/Xsfw68eS6raxaZqcv+mqv7qb/n4/+zrx/Z8sX/XKul+wNDYW88T/AOq/uV3+z54nH7TlkfQH9ypk+7u/v1xPgbxh/wAJDavZ3LL/AGhEvzf9NU/v12G/7lch1D/lRn+7T/4P4v79M+Xf/DT33JUEDP4f/Z6dSpupifeffVlj/l20ffT+GjZvfdub+5SUECuiv/Cu+nJt+ShE3tupr/JQA9Nu7/4inPTN/wA9P30AMSjf89P/AI6Z9x6DIH/74/u0Ptf/AL5p6ff/APi6Z9/71KIDdlSw3MthL5kW7fu+X5qPmR/97/Zpj/frSJMo856N4b8WxalEkU+1Lj/0KuiS5rxeHdDLuXd/31XZ+HvFu/ZBeNsf7iv/AH6641Dyq1A71L/ZWgmpf7Vc1v3puoe5ZF/irpicfKdlDqu9UWtO21tUZK86/tJkfdTP+EkWz+8ypto5jL2fOaf7Qmtqnwtu41l+e6uok/8AQ/8A4ivjqb52r1r45fEKPUtLsrGCdZrdZ3eXY/3X/g/9nrx2zud8vzfcq+Y6PehE6C8f/SE/2Pk/v1Us7lkV4tquj/dqV923+H71Vdkv2pGXdXxXwSP1HmK8z+S9x97ezVmJctbRfxfL/HWrf2dzcyuyxL83zr81ZtzDPDFtl3f9811xj9oxlV+yQ3Mzu7yruos7b+0rz7NuWF3/AI5W2VXm3J8zL99f71G//doL+z7p63oOg2ej2r+R++uGX5rj+/WZr39oJauzWcF5bt8jbG3/ACf+yV5/DqV5YbWtp5U/3GrYtvH+pwptl8q5i+5867K2jKJx+zlH3iLQXbw9cXd5fefN/wA8kRdqRJ/7PUSQ+HPFS3GoStPYXCs6fI33/wDb/wBurUPiSz1LYuoTz/d2bEX5NlbGm2fh55UaCWN5WX5d7b6vmI5Tl7ObT9EukaDRZ5vN+Rbi4bfVuz8PNqt699fWy+Vu3qkq11Fzo9ml79unZdkS7FR/kRa4fxP4w/tLzYLb5LT7m/7nm1oTGPOZWsX8WmyywafL+627N/8A8RXE6k7Jv+b/AG/vVtzP+9/i/wC+ayns4rmV2ZW2M336BcvvcpibFeV2dVff/wADrPvLaL7+1q6C8hiRf3S1nzJ833WdKXMbewKX+ptUb5fmb5adDt3u3y0/7HEjbVVvn+eokhZH/wByjmI9mFy++q/zOqMzfdq0/wDB/G7fJT96on3d/wDAtMiUSl9j3t/f/j+7UNynkxfdbYv+zWnCjIj7l+7Ve52/7KJXTD4TgkYjus3+/Vc/fSrD2zu/yr/u0bGRvm+4n3qRjzFeZ1RNv+1vajTZlhl3fLU01sqJ/F/fqG2T+5t/36s0LF5ftc28Ssq/uvk+7sql8uzctW5pm8pIPl+T/Zqjs+egA2tTUT56sfwbahRP9pqBcw/7Nvbdtprwsj1On3HqLf8AN/FQFMeifxVYdF2Uz5nX7tM/j/io5jblG7GdvlrQhh/dJ82x1/uVDC+z+7WhbJvX5fndvkoOmnE+nvA1yt54S0qVWb5rVPvtvrxn4neKp7zW7iCCdfsjRJCyIterfDq2/s3wbaLFKrp5W+LetfPPie5i/tK7ni3eU0ruu+rqEYSMeaRlPuSXdUTuu7/bpiJLM/my/Jv/AIEqXyfl3bfkT+OsTv5iu7q6fNTUf+GpXhXZuZaqOmz5l3UGMh9tu+1f8Crs/DHjCXR9ZlvJ90yXH+tTdXEwv83+/Vt32Ntqw93lPc/Cu2bSJZ4IpUt5W/cb12b0/v8A/odWH+//APZVdhSK20u0gi+RFiRFrMf79dP2TzeYH+/Vd6g1XUvsFr5rVDYXjX9qk/y7GrE25Sw9M/jof+9Tfm21RHMW4vvVdT7n+7WfF96tBPuUEFeZP4qqaru26ev/AE3q7M9Z+sP+909f4PN/grnqlxPRvDe77Ki/L8tdRbfP/wACrlPDb/6Kq11EL/8Aj9Yx+EykXU2u/wDFVhPv/eqqnyVLTFzFfVUZ0irnbyFfN3fNXS3iM+xflf8AjrJv7b/dqCOY5q5RfN+XdWL4n/48JV2NvrfvE+/92sDW/wDj1l/3aVL4hnIzJ88X3f8AVJXpdno/2zRng/jaL5fl/jrzdHW5vU2r8nyJXtWlQqixf7te3Tj7p4mNlyTPJ4Zp7C6huYmaGaJt6vXvGial/aVhFKv8S768d8YaU2la3cRfwStvX/gVd78Mbz7TpPkfx27bKj2HtfdKlXlS5ZHa7/n/AIamd/8AO2iaHZsb76VD/H/DXmyjKHuTPVjKM480R/8AB/sUJ89H30/ioT/gVSMd/wB9Uv8As/8AoFCf3tq0ff8A+AUACfOn+3R823d81P2b1pn31oD3R38FCP8A71NRF+XazVL/AMBpcoDP46b/AOzU5Pufw03+P/cpgOR/9lqE+T+9TPm/2qk++tADnf8AvKtM2f3aN++np9//AH6DnCh933Vo2fvdtGz5t26rA3dE8TtZoi3O54m/jrs0mguV83cux68v2Lvq7pWvT6O/3t6f3K1jUOGpT/lO1v8Acj/+z1yXiG5ufKfyPv8A+xXYabeQaqnyv/DUsvh5Zl/+xrp+M44y5D5y8Q6VLeJKrRf63+PbXO3OiT6V83zTWn9/b/6HX1Fc+BorxH3xLv8A92sq8+DNtf8A3d29P7/yVHLI39rTn8R4fNCqP8qrvX5P79GxfK+9soublUbbt/8AHaqPczuv3fk/26+cP0QvJDvf/W/+O0XNtB8+6Vfu/wAdUd7bkXdsTb83y017ld3+5VRDkC5traZf3UXz1UudH3tuZl/2fmqx9pbb9371VJrzezr8z/7lX7Ux9kZ72bbJdy7IUqv5MqL8u3ZWwiTv/qoF+b++1P8AJV/9bt+9/do5i+WRzT/dT5W/2aZv85U+b7n8f3K27mG22fLL8/8ADWZc2azfuvKXYvz0AV7m8vJovIaeV4v4U3VSfb5vlfLvq7NbMkr/AHtlW0s1/dMyrv8A4asJP+UzIbD975sv3GpmpWyvF/D8nzqla0yNv27V2LVGaHZL/sPV83MY/CYs1hFv+79+sm503yZX/wBut5/nfatZOpQt5W9WakWUneCZU+X50+9WfeQsnzRVdhTY38P/AHxTdizJtWrAopbLs/uVM6K+xv4Hpjwy/wB1nT+/Vu201nidW+5/t1vynHKRSmhldEWL/gX+5VZ4W2P5q/JW28K2yP5rb3/2Fqo7vcy7m+T5qOY8uvWMdIfJZG3Mi1VuUXb83z/x1q3/AJW2WP8A56/crCmdkl2/NWhjGPOMm3urt82z7lV9mxdq7v8AaerD7n+ahEf73zVR1xiVH+ffTfnhVJfvvV3Yu7591WEhtvsDNtbzUl+/VjMpPn/vVK8O9Plp/wBj2Pu+Wnb/ACYv4d+6oMZRKX3E+9/FVhHVH/8AH6Z5LO1Xraz+fc1WdESp80y/LuTfUqWe9X+atDyVdv8Adpfl/wBmgsqQ2dbGiWfnfa4Pm3psdaz0hZ5dq/PLWr4edrDW0ll+43yURNontvwuv9Qv/D1wt43+kJK6RPs/g2f/ALdfP/iGH/ifSxLAyKsrpsr6A8DQy215qECs32dokmi/2Xrx34lzRf8ACZXcsETInm79jrsq5EUfikbHh7wTFDZJPfRt9o3b9n92tr+ytPeLb5Uezdvb5afNMt/o0TWfyI/yVz9nfy6VrL2Msu9Xrb3TGTlIPEPhKC/2SrK0KRKibP4FSvN7nak7qu7Zu+Wva5n3/wB2uB8bW1mkssrRM92ypt2JWMol06kjhX+R6tW3zypu/u02ZFdaLP8A1tQdkfiO61LxtB/YOn20Hn/2haqifaN1a2ieMF1Xc07LbRJsT/gdeY3/AN7+JKa9z5KVfMYypx5j1DxVeQfZYpfPgmRN6eVu376u+HrBtN0a3gl/1qLvb/frjfA2j/2lcPfT/wCqib5f9+vQn+f+KriYyIt+/wCb5qEpj0VRjIu22773y1e2NteqVt935qvp/d+aoAq3KfJ95qyde3JPpXyr/ra1pvvfxVj+IX2XWlL/AHpX3VlUiXE9I8MPstfvV1Vsny7q5Lww/wC6f+4tdXbfwbt3+zXOYyNBH+epfleok27fvf8Aj1OT51oJH7N7/wDAaz9ST5HWtWFN8u7/ANmqK/T/AOIpcphKRxl+mx3+Wua1h/8AQLjdu+7XW6wnz/xfJXFeJJv+JXL96iMfeL5jlNHTfe2//XVP4q+g9Nh+SvAvD259Usl/vzp/6HX0RYIu9/vbK96h8J85jZe8cj8VNHaaytNTVfkibyZfl/v/AHP/AEB6x/hdfrba9Lbbl2Tr8v8Av19B+FfBi+PPB/jrSFjX7Q+kpNa/x/vUfen/AKB/4/XyppVy2lazb3PzJ5Uu+iPuVTWPv4Y+m7NFddrbXR/vVSv9Nltvm+/E/wDHtq1okyzRJL/e+da6i2hW8iltmX91OuytsTQjVicmGxMqUuQ8/T7lCPVu/wBNls5fu/J/DVTfvT5q+cPqh/zf7NP+/wD7dM3/ADbaen/AaAD+D/7KjZ8lJ/BS/Nv/AIaUQDY3yL8tHy7qSldN/wDwOmA5P/Q6X7i0z+Lbup333oMhfm+9SbP7tG/5f4qHRkX+H/gFWOIfKjUfNup/3KPmd6gzD5qfvX/Zpm/e1Cfc+bdQSHybf4dlCIr0b9lO/jqwJrO/udKuEngb7n8FepeD/E9nra7WZUuE/wCWLtXlHy7fu0Wzy2EqTxMySr93561p1OQ46tDmPo1LBX2bVX/vqrVtpqpsauK+HXxCi1h/sOoMsN6n3fm/1v8An+5XpaP8vyba9KPvnjyjKB+fV5c/vXjT/vuof37xfeX5f/H6sXk1tbfN/wCgVVS8ld/3UCpu/jr4/lP1rmLSJvT962z/AGEprvAiv+6jT/gW+onSd5/9b/3xSf2VK/ysrf8AA6fKZjZr+KZk/wBY+yoUuZfnWKD79aH2BoYvm/8AHFpr7Uf9xE1BPMV0Sd1TdLs3Ux4Wd9nzbP7/ANyru9k+XylRKfNu2bvl/wDQ6oDMSwZG/wBR9z/gdPewiRPNZvuVeeFvKf5m+b/aqtc7YXT5m/4AuyjkkRzmbeJsR9sGyq+/zvm2/wANaqWc8yfJAz7/AJ6iTStiv588cO35P79bcsiPaGJNMuz73+69Mf7ny/3a0HtrZP8AnrNs/wCAVXdJdvyxKm37v8dPmCJi+TK8r7Ym/wC+ahewZ0+ZlT/frYfzd6KzNVV/I/ut81L2hfKYj6bbbNzMz/7i7KEs9ifuoFT/AMfrTuUfbVGZG2fdan7QOUpXMLPu/etsSmJ8j/NViaFn/iqvM+xv9uqjIiVOMhtym9vu/wC9Wfef6ratWppt/wAtUndnR1Vqo4JYbmMS53I8u1v3v8NZ/ktNL8zfP/Fvro/7N+0sjbdm2tDXtBi+y2lyv3PuN/BXVExjS5JHNfY1RfvL/tfLUL/8stq7/wDfreSwXZ8vybKY9gqN91fnqOY7/ZmO9mzt/DVd7OVE27vkeujewZIP9qq81t8u6tCOUxEs2pj2yo/zLWxCny7abNDsZGqjHkM+G2/e1amf5tu1asTWzI21fv03ZsX/AG91AchU2bHemJC37rbudmq26fLt+b5q0NNhW2l3Sr+9/h+X7lHMUS2GlfZk81n+fbvaqU0y3Nxbsv3Gl8n/AL7+5/7JVjUpmuZ0gVv4tlVLzTWtlTzbxfvb1/gq4kHtfw31JZrfymb97t+5XBfGzSoPt9veRbfNlXY3/AK1fDF5Z6V4gtNVa52RXUGxU2/I+/7/AP6BXW+JNEs9bil8+JX3L8r1ty88TKMuWoeK+GPGH9lReRPueJP/AB2oX1htb8Vefbfc+4u+or/wrK8srRKrokuzZu+eur8PeD10397Oq+anzrsoibVOWJtPu2Vi+IbaK/snglnWHzf43rdmf5Hrl/GCK+lv8u+VvkX5auXwnJS+I88vLNba4lVZVm2fddKihf8A0hKej/PtaoX+SWuY9H4B9/Nsb71V7ZGmf5qe/wC+leVvuJTkhbZ/co+yR8cj1Dwk8VtocSxfvnRd7bP4qvabrcGpJLt/cyo2xkrzy28Tvpum/Y7aLZ8v71/499RaDqU8N/FFBKqea3zVaMeU9Sem+dEj7WZfmqpYalBqUCSxNXL39401/cXPmt5sU6QxQ7a25iIxPRbPduq8n+d9Z9h9z/crSRN/+xSMirM/zVg+J/8Aj60dl2/610rYmf5qwvFT/wCm6Uv+071zyKiei+GPuuu2uztn3rXD+FZtjfeX7tdnbPXOYyNBH21aR/m/+Iqknz/N8tW0oJNCwTzpXov4flf71GjpvlddvyVLeIu1/wC5WpxS+I4/W0+T7teeeKk/4lctek691evNPE7t9jlqftG0TH8GJv8AEelf9d0r6Is03vXgPgaH/iptM/2Zd9fQFmjb9u6vdw/wnz+N/iHt37PCeTqOuz/Lv8q3/wDQ3r5O/aB8Gf8ACDfFXxBp8S7LRp/tEH/XKX50/wDQ/wDxyvr79nuFfI8QN/ea3T/0OvN/25PBm+18P+KoIl2/Pp10/wD4/F/7P/3xXPU+I1w38hwnwo1htS8M2i/8tYvkavTbN9kqf+O14B8ENYZNUu7HcqI6+dXvtn9yvXpe/A86tHkq8oa3Zxpeyqy/upfn+7XH6lYNZtt/5ZN9yu91iFptOt5/44m2NXFeJPE+laJF/p15An8bW/33b/4ivlq9P2VblPqcNU9rS5jM2fJT0/4DWFonjDSvEl/cRaf56JF86pcfI+yt37j1B1DqX+H73/AKPvrTPl21BkP+4n8NO/j/AIaKb/F96gB3yv8A760fLupjvsb+Gnp9zclKIB9//wCLp/3/APfpm9aKZA/5f9+mfwfw0fx0fwfw7KUQHu6otFH8P3aPl3febZWgB/3zR/H8v/AqKE/4FVCkD/P822imbPm2/MlPT51rIzDZ8/ysyOn3Xr1DwH8XWheKx1z/AHIr7/4v/wCLry/+L/gNHyv8vy/7VdEakomNShGZ5a9mr/unb/x2nbLO2fd99/8AbarEyR7/AJVZ/l/jaq9sjXLfd/8AHd9eRyn23Nyk3nM8W2BVT/cWkR5Yf4l/75qx/ZV4kXm7diN/HK2yq7w20LJ5+oKm7+CJd+7/AOIqvZy+0T7SP2Sb/j5X+Lf/AL1OeHYnyxL8v+zU0M1tCm6KJt/yfO7VRudbnSXd8qROr/w1t+6gZx9pMsPZs6fxJs/jemzW0SfelX5P7nzVmfaZbmX5maq7zMn8LbP4qx9pH+Uv2EjYdLaGXb8zo3/AKhmvGh/1Cxp/wHfUSbporeX+4uym3ifP/v8Az1PtJB7OIy5uZ5ndWZqpfL9quF3ff/2qsOiur/erJmuYoZ9zKr/Ls/uUuaUy4xjEfNMv3V/h/wBmq80zOibV/houdSVE+6qO3+zVRJmmf/0GoNSw+1F3ffqk/wB75U+/VhIWf+9vX71V7mHfvTdQPlKTzfvfurUTzLMv8Wxalm8pEqvvXf8AutqUcxfKUX3PLuX/AMfqvNDPNL/CmytjfBt+Zmd/92q7oyNugVf++avmDlM2a2+5u3f+gUiWyou7ataL2fnfM3/oVSpYRJ/FWnMY8pmbGmby1/u1vWFg9/odxbN88q/OtV02o3yr92tXRJmhv4v+eUv3q1pyOStH3eY4q2Rtm3+5Vh4f4au63pr6PrNxAqrs3fLVf7jbv9qkdEPfgRfY2eDd83y/JVH7H8z7lrT+bz1+9sovLNfkl/4BVcwez5DC+zbHp1ykW37v36mmhaF/lX53qF/vv/6HWxBXdF2f61t/+3UTw/PTHh+f5t1aGm+Q91tuW/crQQWNK0eXyvtjL8//ACyR6NehZ5UaLb/cro0mgmi2xSr/AN9Vj3mmzv8ANFP/AN90Ecpj6PbWe/b9+4/3qytS3f2lL9p3bN3y1pWcMumyyyrF87fJWZqWqyu1wssC/Ivy/L92tYkRidD4Suf+EkspbGVW/wCJbKk0Xlff8p3+evTfG22bwvrHkbk8qLYuxq8K8Da9/wAI9r32lt3lPE8LbP8Ab/j/APQK7jR/H/2bVJftLNNZSrsb5d+6tuYiVCXNznGaJf3lnq8TQbbmWX/lilesPudIm+5WDoOiaVqWs3eoWK7Iom2L/An+/wD7FbNzqVnbQO32yD5f9qricdTmnIZN8n3q4LWPFUtne3EEDLcxfwu61sP4ks9YtbjzZ/J8r72z5N6V55eOryt5G7yv4d9EpG1Cn/OM2L89V5tvyNU0L722tVS5dk+WsTaoS23zpVh/uVXs/uVNM61BtH4Svc/O9O3qiVFv2fNTER7lvk/i+SrMeY07DWJ9Nl3QSsj11uj2F5rF1Ffah8kS/PFDs2fPWn4J+HsHlJPdt/pf39m3fsrsP+EYl/5ZTq/+/VxOOVaJFpXz/wB6tB6hhsJbPZuib56H/wDH61Ocqzfe/irE8Sbft+n/AHflXZW3M/73+GuZ8YfudU0z+4y1z1JGsT0PwxN/48tdnZzfIn3q4Hwq6+bF97Y9d9bbdnzffrnIkaUL/ukqxs2f3qqw7dv8NWIU/wB2rJNrQfnaXd/dqxeJvV9tReHvnll+9/BVu8+eL+GtTz6nxHE+IUZFf/x6vOvE+59NuPl+7XofiR12PuavP/EPyaNcbaxj8R0x+EqfDpN/ijT/AL3+Ur3iw+Rvu14f8NPn8UWjfwbX/wDQK91sH+d/9mvpMN/DPmMb/EPfv2fk2aTrb7f+XpE/8c/+zqH9q6wW/wDgfqEW3fL9siuFT/d3/wD2davwBhVPCmoS7f8AW33/ALIlc7+1R480Pw94QtNMubmObUHut7WKN8+zY6fP/c+/Xm1viOnDR/eRPhzwZrf/AAj3iu0vPuRbvJl/3Gr37Uvi7oPh6JN07X9x/DDb/wDs7/wV8zzfJK23+9TN7fxN/wCO1tSrypRO2pho1Zc8j1Pxb8eNe8QxS2dn5Wlaf/ch+/8A9915vNcy3Mu6WVnd/wCPdUKfOtPRPk3bf+B1jKXOdMY8keSB1fwxTf4qib5v3UT/AH69i3/3f+B15P8ACtN+uXEv9yD/ANnr1b7/APsVwVTogS/fo++33qY/3/u0/wDg/hrIoenyL/FR/f8Au0b9jf8AxdMT/gNWBKn3fmof9838VN/g/hp3zbqggbsb56fv/i+ao6X5ty/wVYDv491Gxv8AZpflpP8AaqCQP30p+zf92mff+8q0fwfw1YB825fvUI7UbPkodPnSoID/AL6p/wDF/wDF0xH+f+5T/uLVgH3Pmo+bdupn8e3bT/mR/wD4igDiry5sUf8AcW0ru/3vOaqkOqzwy3G1lh2/wIuymO/nf3t6/eqBE87Uool3PE7V5ntuY+x9nEdqs32/SJW3M+35/wC/WJc7tv3flroL94EglaJl2SxO+z/P+5XPzPvliqZTNacC9YTNc2rr8yP9yqly7eVuZW+98tP0eZnZ1bb93etXYf8ATFuom2vt+dagPhkZ8KfvYpfmp94nnRfK33Gpj/uX3fNVjYqN8qNv+/8APQA/SnbypYm/5ZNvqWbyvkb5vl+9Ve22w3Uq/cT7lUdSvPOi3KzIn8X+1WpiNv7xEl/i8ndXP3M29/7nzfL/AB1buZmmRN27Yn3ahsNKn1u/+zWas/8A02+5R/hNoxjH4xvnNvT7r7al85dybdqbasXnhLV9NR/Ns5di/deH56x3Rtn/ALJVxI92XwGm8y7kVW852qjeIs33vN+X73zVXSZUZNtHnMjO336n3ZFe8RPDE/zU97PZ/dpzzLNL821KN6vL+6b5KXKP2kg+zKi7m20376JtX5KtfaYt21lXelCTQO3+UqOUOYq/Y/O2VKlgv8W56lebfKjJt2f7tPRGf5PmphIPs2z+7spibYZU27vlqxsRP4aNiom1X+d62j8RE/hH+ObNbmytNQX/AHG2Vx8Pz/7/ANyvSLPbqWg3dt/Gvzr8lcF5K79n/fNa1I+8c+El7vIQvte32/x03/lk6/Nvqxs/77qF03y/w1id0jKe2n27l27mqveQsi/K3/AK1fJb+43+/UU1s2/btq+Yx5TEfdCiNtbY/wA++q7zbGroXs12/vd1VLmFdm1dr1RBjvNKj/Kzf99VLDrd5Dt/ef8Affz094dn3fv/AMVVHtmSL+GgCW51hrltrbUR/vbP46zdbeD7Knkbv++qdM/+8lUr/wD1Sf7FdUQjEz7b738VaFyjeUkq1RhT593zVrJ88VbHTGPukWj+JLzR7rdF/wACTd96s/VdYnv7yWeXbvdt9E0PzVUf/aoOCUOSQJeNvoe5b/Zo+VKif79BJLDM3m0S/epsX3qsS/eoFy+6OtnWGKqk1zveptnnbF3UOnk0EckiuiM7/NXS+EtNgv8AUU3bt8Xz/JWIkLIu7+OtjQdS/seXz9rPL/vbEej7RHsJcp6xpU3ktXQQ3jI9eNP4zvP7R+2Lt2bdnlfwVq2fxUZPlurHen+w1bcxxyw0j2mzuVmX5/46R9Ns5k+78/8AsNXJaD480rVX/dXKpN/cm+Wuo85XTcrLsaqOTklArvpVpC27av8AwOvP/iXCrz6fOv3EbZ92u4muUR/vVxnj91eK0Xcu/wA3fXPI6KZt+Enbdb7a9Ftn/i+WvL/Cr7Hi/jr0uwrHlIqGxD8iJ92rCP8AMn3az4fuP/s1dT7v/wBlTJNjRJv3s38CbUqzf3OyL7y1k2dyqXUv3fu0Xlz87/36rmOKXxHP+IZt9cV4hT/iSS/K3ztXS69Mu3+LfXD+MLlobVF+bZL8lEfekdP2SXwBc/ZvEMX3tnlPXraeJLOwd5Z51SKvDNHuWs38+L7+3ZVu8uZ7mX96zP8A8Cr2I1uSmeJWw3tah7m/7UWtaD4Xl8PeHNumxNK7y33/AC8Pu/uf3a8R1XUrnVbiW5uZ2uZZW3s7tveqVP3/AHPvVzcx2RjGl7kSFPnf5aPlf5fmq2lnLcyusUUk2z522L91KLPyvtsXnrvRm+amOUuQfZ2ct4+2CJnruvB/wovPELfv51s0/wB3fXTaP4bVFi8qJUi3f3a9n8E6VF9l+w7l/wBK2f8Afe//AOwrr+r+6eVLG++c7r3wNsfhFYafPFefbLu/d4Zfl/uf/t1hfc//AGq9l/aEm/deH4v4P9If73+5Xi6P8leLUj7x7VCXPAl+b/7Oion3bdtCfOu1fuVidBKmxKf83+Vpj/d20/f8v8VAD02/5ak/jqJPu/7FP/goJkPej760JTN67/8AdoD7I9Nj0/ZsT+L/AL6qP/0On7/kqxB82z/2Sjf8lCfcp6fc/ioJGD770v8AD/D89I/yM9H8X+x/u0EBs+bd8tCfd+an/wAH3Vpmz5/9+gB/8f8AuUL95KYm7b8v/fFGz5/9+lEg89Tb+9qpczeTKjRMqbVp6fc3MrUy5T7kvy7duyvFPuyvZ7ptOfzWbYu//wAeqk+17WL7qfLWrDCyWsq/3lrK+zL5EX3X2rS5ZGo7R3VJfm+/u2Vemm+xypKvyI67PvVRsIfJd2/jX560NYhVLK42r9xt/wB2tDD4ZFJH8613b1+Rqejsip5u3fTLCFk06Jtrb2X5arzXLWcu6X53/wC+6qMSJEt5qSzJL5rN/s7F+/WLM/nJubbsT7tOeZnl3y0WFg2pT+bLK1tb7tktxt+RK0+Iv4CbR9Hn8Q3nkQf9tX/upXpSW2neDNJ+baiKuzf/AByvUSXNn4b8P/6Ht8pfkX5t+5/79co+la14ti/tCCWLzW+RfObYif7iVocMpc3vSOxh1hZrL7TOqpF/vVjarqvhy/XdPtml/wBhfnqlbaDLNcW7eI7yDe37qKFG2b6qX/gye58QRT6Vef6Ivz/e3pvrTlFGRnv4Vg1X5rGKS2t9+xnmrPv/AANqtgzssX2lP4fJrT1vVdQ0HUksZb797cfPsRd9bth4hvv9Vc2Lb1+86Vlym3tZQPMnSW2b95EyO/yfOtVJkaFPvMn95K9ums7bUok8+2WZH+f51rzHxgmlQ3iRaev3P9a+7em+s+U2p1ucwk/6Zbnpm9kuP3/8dL8yOkW5kSk8ltzz/L89WXKJYhuWhlfbuRP7laFhNPMsvm7f9ms1N3mxM1aFt8kqfwO/yfeo+Ijl5SxDD+9+bd/c2PVqH/dbenyfdqJ9z2qTt/A2xqlhf5fvfO1OIFvR5lh1RN38X/j1c54n037BrMqrt2s29a1pnZHRv7rVY8YQ+dZ298u3e67Gd66Je/TOOn7lQ5TZs+986UxNqP8A3EpvnM7/AN96qTfO/wAzVxnqxHzOvm/NL/3xUL3Oz5V/4DQnz7Pu/L89N3ts+VV+9VjK7zf7z/8AAqhuZlhb5v8Axypfscsyfxf7NRTWy/wsr04nOUt7b/u1FNtTezbasfZmdvmamTW0Sfe+f/gVaDlEzJkV32ru/wC+KzbmFkb/ANDrddF2VUmTf8u2t4yOb4Tn0StBH/dUfY23bvloeZYYn/266TvpyK83zvuqlcw71/h31Y+Z/wCKmO9BEvfM10ZG/uUJWg6K9V327Pu0HBKJC7+SyVbvE+XdWZM++tiH/SbNGoCn75nwzbGrQf7vm1mumxvmrQs33ptoNqQ5H3rRTXTyX/2Kcj71/hoNQof7lN30lAe6H8daem+J9V02Lyra8lRP7m6s3f8APR8u6jmMpQgWLzW9QuW82W8nd/8Aeq14emaaXczM/wDH89Yty9bXh5KDza3uSPU/De5Hi+avSLB/lT71eaeG33rF96vQ9KmXb/D/ALlQcEpHQI7p/dq2jr/Ftqinzp/sVYR96/w1JgNvEZLyKdd3yVDf3jbfmZqvQpvV933K5HxPra2d0ltFt+0T/ItBBS1vWIpnliglV7hV+5/dritYsLy/svtMsv8Ax7/Oqff3VuvokWg39xfXMvzzrs+992uE8W38/wDbPkQSt9niX/U1UR/ZNawf91/v1offX/4isTTZt9qm3/gNdR4e0r+0p/3rMiJ/Ai/frvhE46lTkGabo95rd1FBYwNc3EvyfJ/n5K+mPhL+xtqviGye+1WCe8SJN/2Sx/8AQPNf7z/7CVyvw38NxJe26xK0KKybv9qv0i+GniG21vTbSKDbDcWsWxrdPk/4Gldn1aXLzHi1Mb758H3Nhp+mxS2On6cthZbXTytvz7P9uvmXxDpTaJrN3Z/x28uxa/Tn9pP4Hi7F14w8PwM7n97qVpEv/kwn/s9fn98ZtE+x65b3i7dl7F/4+n+UrzY80anvHtRlGrT5ondfD25XWPD9lc/M7ouxv9+vU9H+SJGX5NteFfAfWN/23TGb51/fRJu/77r3ew2+Ui19JT9+B8tiY8tUPjZqq6r/AMI1L8vz2rv/AOP/AP2FeZJ9+ut8f3nnXWmQbl2wQOmz/gdclXzGI92pI+swn8CI/wCbZ8qtQm1G/i+ehPubvlo/j/hrkOyJKjrRv37/AL1RI+z/AGKl3/P/AA0CBHZHen/Ki/LTX+9u3Un8CUEBv+b71Po/g/iod22fK33aCR/+zR8u75KN6/7O+mO7bvlqwJX2om6j/wBlpvX+89Cf8CoAH+T5f46dvpvy7dtH3/vUogOT5Fo+XZ975PuUf7zLR/vUzEHo+V6Hf5v4qP8Avv7tAHnsKecifL/49Vd5v3Hy7fl+SnQv/ql3LsqbYrxXG37+75q8k+4JblGubW0b7m5dlY9nM1nE6xrG+7enzrvrYsJp0ieJl+SJvleufm/0aW4X5tnmvRIcfeGWG2a4/wCBbPvVvXk0EL+bP86XEGz73+f7lczDMyXCS/3fvVNealF9l8r5t+7/AL5q4k1PiHalcqkUX73fLEuz/gFY/nNMnmy/fb7v+5Q/yP8AMy10HhjwlL4klSVtyWSfI3y/f/2Ep/GV7tKJF4b8MT+J7rzfmh0+L7023/xxP79db4wsINN8L/Y7GJtisj7K65LOLTbPyLGJdirsVE+SuP1jUtTsJf3+nK9u399t+/8Az/cro5eU4PaynM5bRNEl8Q3SQT6vLbWlv862iN96rfi3WJfDDRaRpksttv8AvXEy7926srQZoofEFxc6r/x7r/qool+T/gddBf8A9gfELV3s90kOoRRI7Tbfn2f3KIhU+I5qbQbNNISeW5b7R8+3e33ad8MfP/tm78ht+nwLsb97s2u3+x/wD79XtV8K+HPDyyrqFzd3kTbH8qFv+PdEqxqvi3SNS0FLPSN33k/5ZbP/ANutCOUz/GcOmWespPbXyzagzb23tv211Xhi5l1LS7eWdt7r/H/eesrQfB9o+kfvbZftFx/y2Rd7r/8AEVz+q63PolrcaRZzrs3f8fCN8/8AuVnL3S+X2vuGn428YfPLp+ny/wDXW4T/ANA/+zrgYU8lH21Y+zNDsp9sio3zK2xv9isYx5pHZH90V0himTazNVi2sN7bW+T5d8XzVYhhVN8vlL93+7VfTZm8pFb/AJYN/v8AyUAMvIW3fLu+WrFymy33f8D+7RePs30Q7pkRaxNpfCWPOVF+bd5Tf7NFg6zI8X/A6ihhV0dfm/dUyw/cusq/7n3asxNN0Zkdf43qxbQtqWl3FizfdXf89RbG+f8Av07Sv9Dv0Zv+Wv3q6aMjnrR93nONuX8lPu/c/wBnZVF4fO+ba1dB4h01bPUbhf8Aa3rWa9zEj/dZ6xl/Kd0Jc8OYh+wK6/7lEP8Ao0X8KfP/AB/PVf7ZPv8A3Xyb6ESeZ/3v3KC+YfeTRO/71meqjzN93ymq39gb+78iUfZv4W/4DVGPMZjo2/8Ahqq6b3/irae2VH+bc9Unfe/yr/47ViKSQtt/1VM+zM77d61ofM7fdpnky/e+agfKZv2PYjq2356qX+lLcp8u5H/v7a1XhVKa6L/+3VRkQcTcwz2fystVZpt7V2s1ssybdqv/AMBrKufCrOyNFuhT/brrjIxlI5/fTHfdW6/hjyfvTq+z+4tRJpqo33d/+/VmPNIwvszPWlpSbP3VW3sGquj/AGaWguh7kvfK9/bbHf8Ajqoj7H/irTeaC5+6y1Xms/7tBtKPve4WIXWZNrVXdGs5f9imJCyP/FWhbbZk8pqDb4iun3KZ/BT3+R9tFAgpv3Fo3/N/FVe5moMpSK8z/vUrqtBT5a41/v11Hhi83xeU331oPHqSPTfDz7Eru9Km2ferzzw9u3bW/wB+u70d/lSokccjqoZv++KvQuuz+Ksm23fxNWgj/wC7QZl5H/3XrJ1vwxbar8s8Sulab7f+Af7ladg63K+U33/4aDCp7vvRPOfEOgrf6X9hl3TRJ/G7VyVzok8Mvmy7d/3K9wudN85X3LXL63oKP96j4RRqHj72EWlSy+WzeU3zrv8A4a2NNv5bCe3uY2X5GrQ1jR1mSWL+Ose5torbylV96bfmSumlVMZ0uc+o/hveW2t2FvfW235/vf7L/wByvorwNr1zps9vd20uy4i/vt9+vg/4ReOf+EG1uL7SzPpk/wAk/wDsf7dfaHhK8+RPmjmt2+eK4T+NP8/x19VhpRqxPk8TRlSkfXHhvxDa69pqXkH3W+R4vv7X/uV8c/tqfs7jS/D934n8PW2/SElWaW3Rf+PN/wD40+6vW/Bvi2Tw5qiS7me3l+WeL+8te3zJY+LdBuLVvLu9K1OBrd/l+8jrs/8AZq83E0OSReExPspWPxh8Daq3hvxbaT/MkW7ZL/uV9VWEzbP+A18tfEvwreeBvHOt6HdbvtGnXj2//fL1718NPEK634V0+f8A5aquxqvDS93lO7Gx+2L45/5DMX+xB8tc+m7+L7lbvjN9+tu3zfJEiViJ9yvBxP8AFke9hf4EQ+bdT0RnSmb/AJKm+T/Z+euY6eYT+On/ADItRfN/lal+4n8NSIbs307f8n8NH/fNCfO38NAAn3/4ae/3l/v0z77P96jc1AD0ffTKEf8A9C+an796/eWrJDfsWn/fqH+Cpf4KCBX+ehPv0fw/dXY1M3rQWPd2305/nWm/K7Ub9jfxUEDt+/8Ai+7R/H/FR/BR8rrQHLM8y37Plb7+7+Orvkq8tx97Z5VV3RUZPlXfVhL9XX7q7P4k215J9tEbYXjQyzbf72/ZWfqUyvdXH3f79Wn+87Mvzsvy/NWfsaaLbt+eiMhFffsspfKgZ/mrHm3JL81dBNDLbRfupVTf96oktlRH82Lzpf77/PW0uWZMfcOcfc77Pm2PWhpupXmj3G6zuZYfm3/I3yU/7AzxP8zQ/wDj9V0hl+fau/yvvVj70S5cszrdN+J15bRbby2W5i/hdG2PXQWfj/RdYbyJZ2s3ddjJcLsSvL9/krt/gqJ4f3Xy/J/7PW3tCJYaP2T0u5m+2RRNpumQX7qr+bM/+q/+z+5XOW3w3uUvJb793DcS/wDPJtlc1Yaleaa3mwTz22z73lNsrotN+JGp2y7bmCO8T+/9x6ObmMfZyj8JsP4eg0fTbiXylml2/wDLwu9Km8MeD4LBUnnX/SP4URfkSrFh4/0q8dN0rW0v9yWsnxt48VE/s/SpVmll/wBbcJ/B/uf/ABdbSIjGpMi8YeNlRX0zT5V837k9wjfd/wBhK8/SHfKjfwLR5Py+Uu75Pn31dtrP5HZmX7tZfGdPu0hiIzxeav8A6FVnyd6/vfuL92nfY5UtUnZvkRvlSppv721tn36UpBH3yonyI/zf7tZ6J9juvu/um+Rq0H+//sU+G2+029xEqtv271+WoKKlykvlfw/d2VVs9yVfRGmtfm3b9v8A4/Wej7JdvzfPUFl6FGSXcrL8y71rQez8m3dk2um7etZ6PsSKVt3ytsb5qtTTNDFLF99Ksy5S3C/7r+//AHqr3L7FSXd86NU1snz/AL3dTHTfv/8AQ60j8RE/hGeLbNb/AE60vlX51+R/mrj0sG81/lru9Ks/t9hcW3zb1X5U/v1zO+V5X+Vvl/4BWtSJjhpcvuFVNKVF3Mzf7m6rqW0EP3VV3/26qQvsl+8tHnKn3d1ZnSP85ppfmT91/vVXvJpUbam1Ep/nMjuqr9+qLzNv+Zmd2pkc8SJ/nZ/mZ/lpjpEiJu21Y+wXLy/LFsT/AG22VN/ZUCJuublfl/giWnyyL9pEyXmXzaNjOv3WrQS50+2/1Ftvf+/L89RXOpSXK/eVNv8AcquUx5pTK/8AZU7/AOvljtt/99qY9hZw/wATTbvnqJ32P5vzPsp+z5tv3/7r1fMXySJftkVsu2KBUqlc/wCktTrm2aov46j2geziV3RUX5m+f/eqk8O9Hb5Uq7cwr5u/d8n8VM+VG3ffrTmI5TNmtmes+8tmdP4a3ZnaqUyb6rmIlE5mGwWa68r5v9mm3M0+mttb7laVzZ7Pu/w1mzXO+V/PWuz4jg5pwkOh1JHSpnv12fLWY/lb6YjtvqDpjiS8k3z1a/h+9WbvqX7TsoOmMyV3+eqr/O9Dv89OtrZpm+b7lBzSlzhbQ72f5asWHm2d4m3/AIDVtLbyUomtlddy/fX7tBxyiei+G7zzk+989egaP/qtzf3q8a8JaxF9s+bdvb5GRP79ex6btmgib/ZrGRzSOitn+b7zVpw/e2vtrKtk+bbu+etKF/8AeoiYGmm19/8As0Qv8+75qrpN838W+pU+5uXb/uVoQdRZzRX8G75fN/i+aqV/YK7/AHapWF59jnRvm2V1HkrcxRSxfcatfiOKp7h5j4h0HezssdcFrGlbJUl/jT73+3XuupaUr7/lavPPEOlSwu7RVHLyFRnznBQuyfL8tfQv7OXxUVJ18K6rP8jN/oMr/wDoFeAPpUqXv7plTd/f/v06GZraX+KG4ib7+7+OvSw2J5JHNiaEaseU/SPTZtn+9XpXw68Zrok6WN3Kv9nzt8vzf6pv/ia+VfgP8Wl8eaMlnfSr/bVmuyX5v9en9/8A+Lr2W2uW+6yr/wB9V9N7uIgfJzp+xnynz/8A8FDfA3/CPfFyLXoFX7Pr1mlx93/lqnyP/wCgJ/33XlvwH8Qqkt3pj/8AXaKvpr9rSFvGfwPiln3Pe+HLxJopd2//AEeX5HR/9z5K+J/BOqtoPiiyn3fJu2NXhcvsqnKfQQ/2rDHvHiR/O164/wCAJ97/AGKob/n27lqXUpvO1GWX+9Vbf/F/DXj1v4kj26HuUoj3+49G5qX5Xi3f/YUiVyGpNv2LQj/N96mJt3f7FH31/wBirAlfamxflo/75oem71qABPv077ifw1F/vVK6bE/ioAE+/wDJT9n93/vumfO/96lT7r7aCRP7n8FPR1/i+5TN/wAlH33/AIqsom+/92mJ9z+Gh/uUxPv/AMVBP2ibe27+Gh6Z/wACanp9xKADfsf5aE3UfM/8PyU75U+VfutSkRzHnVyn73+H/wBDqvDtdX2xM7p97/YqxMkSRfMyw0xLxUX/AFqp/wABryD7Yi+zNs/iT/gVSokUNxtXc/yVUe/iSV9sTTf77bai/tKXe6xbYfl+XZ/DS+AvlNCZFRNrbU3/AN+ovtkX3V3TVlb5fN3Sr87fe3057lfu/LRGQcpNef6TK+3aiff31Xh2wxbYpfvfI2+q7v8AJ/8AZVXuXXajSs2/+GjmkHsy06QIj7oPvfe/jqv9gSb5llVE3b1+bf8A/sUfaW2oqxM9WERt/wA0Sw/L8vzb3rbm/mMfZyM/7MztKu3eifJVXZ+6+VmR/wDbroH3Im2Jv97f8lUn8qH/AFq/f/v0+WIe0lAyZkXyvlX5/wC+lRQw7Gfb87/7v3a0Etldn2vsi/76pn32+b54v9j+Or5S/aRGWcKvLtb5ErWsLBXut334v4d/8VOhs1vJUlWJkif7v+3Wg6L/AA7f++qOY5vj94a9n50EsW3fvX5f9+spN3lJ97f/ALtbT7kut3y7F+dazLxFhvZYvl+9vX/crA2iVZoW8pJahSZra6il+5/A1XptzxSqm3+/92s//j5/4G1WA53VJX2/cuP3y/79ULmz2To3/oFXdm9f9v8A9np15bLNEkq/wVBfNylJIfOilX+CtWw/0yw/e/7jVn221Jfm3bKms3WGWVdtaRiRKRdmRYbr/epjuySv8vyUPDKj7Pm+Vv8AxyrH2OXynVtqbv8Aa31caUzmlXhGXvFfTbltNvEZW+d/nWs3xVbNDqku3ciS/vq0vs2x0Zdzun/AKfNMyL58sSzS/wAO9a7vZ+7755vtv3/NA5S2sJ5p9qwN/wB81e/4R6dF82eVYdlaX9pSvFt3fJ/u1VvLlni+b56y907OarMh/s22hb5mZ6zbm5jhlfylXzaleZnlomRXeJlXZv8AvVn7Q2jT973jMe8ld382ormFkXd8ro1SzI3m/wAPzVFD/qtvzVHMdkYxKUyfN+63fd+WmQzfvXVm+/8AJV14ZXTaq/P/ABVV2fLtbbvqC+UZNbL8+2pbB96eVL/yy+7T9m+Ld/HVSbdD8y/eSgRbmRdsv+z935qqbFR93zVbh+f5vvpVe8dYflX7/wDDVgZ+pTb3+X+D71Uk3bvvfJVqbzUdl+X5v7lZ77t1bc3KcnLzA7t5u1qf8v3W3VFvRPu7t9HzbvnpgOeGJ121mzaar/8A2C1dmfeqfL839+n75dv3vkSrMZR5zE/sRn/vVE+jsiVtO7f3aPlf5G/8fpe0D2cTCew+enppvzfNura8lUal2fNt20cxfszHhsIk/hq7DDs+WrCQ/J81O8nyW+Vf+B/fo5iJRIkT56ekLbP4atIm6nwp/vUzGUeYxPJ+waik/wDCv+1/HXq3w917+0rV4J5V+0W7bPv1wlzZrNF91fmqx4Y1KCwvP38rJcRfIv8AtVqcFaPKe8W23YlaELsn3f4qxNHvFuYk/vtWsj7G/hqInEaCTbPmqxC6uv8AFVRH/wC+KsQv/e3f8ApgW9/+UrY8Par9mlSCVv3Tfd/2awU+f/2Wpt/zfLVRJlGMz0Kaz85Ny1y+t6Isyuv/ALLWx4V1VdSi+xu3+kRfd/3K2LmzX/vr+/XZ8Z5HwSPn/XtKaGXbt+R65+5RrxHZf9bF97/cr2bxb4biuUdl+/Xl9/Zy20u7b88Vc3wSO6PvxKPhjxJeeFdbtNT0+Vobi1ffX3H8OvH9j458OW+p2nyO3ySw7/8AVP8A3K+D7+H9756qqI/3k3V2fwr+JFz8Pdc89WZ9Pn+S6i/vJ/f/AOAV7eExPKeVi8N7X/EfcusabF4n8PanpE/+qv7V7f8A76T5P/ZK/OfVbafTdSlglVklt22Mn+2tfoL4e1621Kzt762lWaK4VHV0avkX9pbw2uifFDU5YvktL/8A06L/AIF9/wD8fR66cf8AD7WBz5bLknKlM6DSrlrmzt52Vt8sSPWhv2LWfpSf8S60X7myJK0P4fuf71fMH0/KHzu3zf3qd996X5kemIn+1UiJdnyUJv8A+B0z+FP/AIqjf9ygCZPu/wB+hEXZ/wChUzf/AJ/uU7+CoAb9xvlp/wB96Z9+n/xfKtWAfx7l20fKjJ96nfxp/sUfcf8AhoAb8m7+Knfwf7/9ym7F3/7tCPs/h+Rqz5h8o5HZ9/3aN7JR/Ft2rQ+77tMQbKfs2Nt/v0J/s7qZvq/dIJvmRP4v9yjfvb+GmJ8/zfNQnz/3t9AHl9zbb2/1Urp/fqu/lJs3N9z5PvU+/v8AYzxLu+RvmSs9IZZvmbbXiH3kSWa5Xf8AKrP/AMC2UxLne21f/HPnqZ7PfF5S7n/jb5antrOLTfmXbC7fJv8Av0F8xB9jnmTzW3Qp/fmbZTvsdtv+adn/AOuK0+5mgdm3M0z/AHPnqpNctv8A3W2gke9su35V8nd/wOmJbQf7/wDv/PQ8Mr/61vvL/ep6WDOn3m8r/wBCqwJZpk2oqsuz+LfTd+9U+9vf+4tSpZ7P7zp9/wDv1bmh+58qw0uUz5uQyXhnf/7Omvpu/YzN89bSaazxfxf7/wBynolmn3mV/wDritMj2hlW1hFM+3ymTd/Hu2Ux7PybqJWVfKdtlbs0MrwJ5Crbf7/z1m3kP2a1SdW3+UyPVcxBYdGRvl27Epjw/vd3y1L53nLKy7fmXfVW5fZFFL9zd/s1IFjyZLmD5v7tZV5Cv2iKX5vNddjf8ArShml2p/tNTLnRLy88poIpZn3fN8ta8pjzcnxmfC7IqL/Buqrc2zfvYl/77rpU8JXP/Ldltvl/jemXMOlWfzSz/aXX72xfv1tGhL7RzSxdPm9z3jlU3fatvzPu+ddlaCWEvlP95E/2/krYfVYoYk+w6fFC+35X21nzJczN+/b/AMdq+WJHtak/slF9B2N58s/+6iVMlsttcbkiXf8Aw7/nqX7N8r7ml/2qY6LCv9//AIFR7SMA5ZT+KRobGm+eXbR5Kpv+b5/9iqvnbNlOe5nf+Ffk/wBqumNY55YcsIiv/wAAqJ7aJ2eKVtibaZDc+c/y7tn3KfMi7fmVd+379dPMc1SP8pz6J9mldW/hah03q/3dlWLx977v9qjyd6/7lebI9qlL3OYpQ2yw3VF5Z74N0W3ym/8AHK0LmzXyklaobPTZfPlXcvlS/P8A8DoiHMc/eQrs/h+asr/U3T/7NdXf6O0L7Zfk3/OtYN5Z/caspHZH4Su7/ZnSdf8AgX+5UV4ibll/gl+f7tW4YfOTb8vyUPD5MXkN9z761mUY+/ZK/wD8VVj5U/75qGban93zVqx/rokZv4asCvD+5SX978lUrlJXfzd1W3dXnRNyp/BVSbb5rorf7FamXxmfMm9vvb6r7GRv4t9Xfl+/Wz4b01by6+0tt+zp93/fqC5e4Zz+Fb5IvN2q/wAu/ZurPubOW2bZLEybf9mvQ7+/is9n8e/5PkpjvE6Orf8AAvlqzm5jzqopvkauyvNN0903fLC/8Oxq5+502Ka422zNNs/4BT+yBlbW/wBqokTY33a0JtHuYfmaBnRf7nz1R+49IsaPvvTnmbf/AAvRsba9RbHR/wCKtSJFjztifNup7us38TVUd23/AD0b/l20uUOYtpuhfb81Wk3bd1ZSXLf3m+StC282ZU3NREyLDuroi1m6lZu7+aq/Ov8As1f8lUl/h2VY2bE+b562jI5asfdL3gzxtP8A2zp9s277PKvkt82/569os33t92vm+5RtKv8A7TErIm/5X/uPXqvw38c/2wqWNzu+1ov3/wDnrRI8qpE9IT7/APuVdR6z4ZvOXdViH7n3l2UzEvI/y/ep336qP/BVmH5H/ioAu2c0tnPFOv8ArVbetelaVqUWsWHnxff+4yf7deW/99f8ArV0HWJdEvIpfvxP8ktdFORzVqcZRO2v7DfE/wAteX+MPDzIzyqrbP4q9i3rc2qSxbXieuf1vSvtMTq38VXUjzHHSqckj59vLNYZW3bnT+KsqaFoZU27vKf7teheIfDzWdx/Dsrj7m2VN0Ev3Pvxf7Nc1OXIdnLznpHwN+K7eFbxNDvp2/s+4b9w7t/qn/8AZFeuz/aQ03+29B0fV1XfLaz/AGRn/wBhvuf+z/8AfdfN7o1szq3yOteteD/GzeJPClx4a1Wf/SEVHgd/4tvzp/6BXtxqc9LlPOlS9lVjVN6FFRU+b51WpUdaZ8zpt+Wh/kWvCPcJvm3f7tO+433qrp8/+3U38Cfd+aoFzDkff/dp/wD3z81M/jo/jpSEP/go2fw0z+BPmoRPm/ipkD/uPT9/yUz770zyWT/cqyyx/BTf4N1M+Xbt3fe/2aPk2/7DVA4j32/w7qd/HTfl/ho2fJViHbG30b97JTU3bKd/u/PUD5gf727/AL5oRPkTb/wKn/x0/Zvf5d1Acox3+f5dtP8Avr8u7ft2Uz+P5vv0I/8AF/fqzA//2Q=="/>
  <p:tag name="MMPROD_19905LOGO" val=""/>
  <p:tag name="MMPROD_0PHOTO" val="/9j/4AAQSkZJRgABAQAAAQABAAD/2wBDAAMCAgMCAgMDAwMEAwMEBQgFBQQEBQoHBwYIDAoMDAsKCwsNDhIQDQ4RDgsLEBYQERMUFRUVDA8XGBYUGBIUFRT/2wBDAQMEBAUEBQkFBQkUDQsNFBQUFBQUFBQUFBQUFBQUFBQUFBQUFBQUFBQUFBQUFBQUFBQUFBQUFBQUFBQUFBQUFBT/wAARCAPA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2771/hpm/5v8AYof/AIClN+bcn3a6eY+V5S0nzr95fkqvebXi+6vzNVhNu7+Gs+/f5v8A0Kuav8J00PiM+ZF2bV2/J/HRptt52pRfe+9vp8z/ACbat+HkZ7jdtbYv8deedx06f3v/AEOrcL/LVSHdvq2m3b/u0GRFqvz6Rdr/ALNefpt/urXpDp9pili/56rsrze5ha2lZW2/L8lBtzDHsJbm43QSsn8DVYTTbx3+W8/8drV0TSrm/SVraNnRfkat6Hw9d7P+POVKw9nI6Y14nJJpuoJLuW5Xf/u1YSz1Xd/rYH/4DXVf2DeJ/wAsJf8Avmn/ANlSonzK3/fNHLMv28DmfseqoiKvkP8A8B2U/wD4nW5P9Dtn/wBxtldXbWCv8rSrD/H8/wAlO2RI23zV/wC+qvlkHtYnNJNqqP8ANpkT/wDbX/Oypkv75H+bSm2f9da6ryfl/hepYYV3/wANHKRzROVS/nRv3ulS/wDfW+vQfhJ4ZufiH4kisLbT57bZ889xKvyRL/eqhDbb5fmr6C/ZfTy77xGuzZuit/4f9+uukEXze6ez+GfDVl4S0e303To/Kt4l7/fZv7zVr0+iuk6RD1FfPP7Wtvv0rQ59vSaVK+hu4rw79qm283wdpsi/8srnP/jtXT+I5MX/AAz48uU+Z/lqH5t1W7ndveqX8H8VQeEM/wDQKY9PplZGpreEv+Ro0pv+m6V7bF/DXhWiOya5pjf3bpP/AEOveE+6n8dddA8/EEu+pUqLYyfxU/ZXUeeWEf5Kd9yoofuU/wCalykku/56f8u6q6f7rU7fRygTLu//AG6P++aZT0emRyjt/wAlCUJT9n+dtWQD/fqVPkqvUyUASp87U9KhTbUyVRMiXf8AJT0mWmfw7qEq4i+0d/8AC1s6rc/9cf8A2avTq8x+FrZ1af8A64f+zV6dXn1vjPt8q/3YKfRRXOeuMop9FADQOBWTrsunNa/Y9SeFYrr90sU7bfNrY6V5l8a7M3nhSVLy0+3aGeL5EX99Av8Az3i/3K1px5pHNiJctKUjxHxB8SLn4cePda8F+I4313wdKqMpuvmeKKXZt+b/AGfn/wC+a87+OsFt4FudGs/C13HLYXkM1xBdK2/5G/dbd/8As/NXE+OX1DSry30+5vFvNPX97a6ttZ/tETp8n/Afuf7lcleeIbzUtGt9IgVpvscvnK7r8+9k2bP9z/Yr6GlS5D8zr15T9yXwntfhPx9pfw+XTNN8Mt9tngjdb69X5Zbx02PtRv8AllEz79z/AN1Pv16z+zbrs2reMtZuNQ1CfWNSuSQgt23W6RJ96Vm/2mYov+41fIum6r9p0S08OWMUdn5TedPfP9+6uH/jd/7ib/uf7FfaPwYls7fwdoui+Cbe5W5nihuL/WNQt13iD++38O99vyxf3H31jiv4Z3ZVzTxP+E+hKKI02Jt3b9tPr58/Rxj/AHq4vxX48TwtqNnBPYXdwbqTZB9ki3+Y2z7tdTd3P2RCVXzZOvlbsM3+7XE+NtUgsZdBnLyP59+1lE4+9C8quu//AID81bU480jzsZU5Y+7I7qzmeeCNpVVJdvzorbtrVPXP6Rd2llHBBGPs9vu8qN5W+ad//Zv96ujqJbnXSlzwCmU+ioNhlPoooAZRT6KACmU/5qiTduagB1PoooAZTXhVv4alooArC2KD5WkT/gW6l2Sonyy72/21qxRQBWJnUf8ALN/+BbaN8/8AzwX/AL6qaq9zf21mv72VU/4FQQPSaQfegb/vrdR9p/6YSf8AfNctqXxL0uw3eW7TFa4jW/i/qE3y2MUcKN953rojRnMZ6tJrVlDdC2lnSG4ZN6xSts+Ws3UfHGm2C5WT7R/uNXhd54hvL+6+03M8jv8A71Ztzrf8Pn/xf3t9dMcNH7ZXvHqWsfFqfytttAsO77v8dcPrHi/UtY3rPeT7G++iNsSua+0y3LIsUUuzd/uf/t1LDC/yebKqPt+ZE+et4wjD4S+UsPc/Jull2Iv999lP+2W1sv3l/wC+9lVJoVfZ975P7jVEiQQ/dVXfdv8A7/z1ZRYfVfOSXbufa2xvl2VUd53Z9rKifwv9+nu+/wC838X/AHzR823+GqLPmx0dN/8As0xNrtT5v7tNT73+7Xjnx5PD8/8Adqlc7XnZt3z1bT5Iv9ys/wA5naueudtAim+Rvu/w/wAFaXh5P3Urf7VZs251rX0T5LVN26uI6DYhRXT7zVYT7v8Au1Xhddv8VW0f5KALEP3/AOGuC15Fh1m7X/pr/dr0CHb/ALVcV4tTZrcv+3sdf++K0iLlOq+E3759Qi+X5dj16akOyvLfhE//ABOdQib+KBH/APH/AP7OvWoU+WuyMTxsR/EHw2yv/dqxDZxbvuLRCny1dRPnrX3TklOZF/Yls/3olf8A4DTP+EVsZm/1EX/fNa0KN8n/AMVVqFPl/v1pyRI9rM5p/A2mO3zQL/3zUT/DrT/4Yv8Avh663ZVhEo9lGQvrNU4pPhjA7/62T5v9qvfvgt4PtPC/hVTCGe5u2aSeZ33MdrkLXn0NevfDt9/hyIf3ZGWiVOMInrZbXqTqckzp6KKK5j6YfXkn7TFt9p+Gzt/zyuonr1uvNv2gLf7T8LtWH9zY/wD49V0/iObEfwpHw3effqi/yN/F/wB9Vev/APWv8q1RdPm3VEviPCiRfcf+Gmb9lPf5KZs+esjb7RNYO6alabfvpOn/AKHX0AiNvr5/hfZLF93/AFqV9BQ/3vmruofCcGLJk/4DTk+5/DTf++acn363PLHomxvu1L8u2ov46loAbsp1Gz56P46ByD+On/x0U9KsQfwU7+Cim/c+9QSSp9+j+CjZ8/8ADR/HQQWE/wCA0/8AjpifP/dp/wDv1RA7+ChN26m/wVKlXEk2tC8UweDZ31C7/wCPf5IZX/ubn/8A2K9O8M+NbLxPJcRwLJFPA2ySKZNrj/P/ALNXz/4883/hBdYaLy98UW/982xPv1Q+FXi5tGkl1WDVVuNKFw1vJZXsG+4ii+T52dfvf/YrVzoRqw5vtHfhMfUw9Xk+yfWlKWwa43TPiJpeq6Za3NnI1xLOzwxwFdr+amdyMv8AD92ud1b4si3szOGt1dfKfyLeX7RNLuP3Nvybfuturyo0akj62pj6EY83Mep0VnaJqf8AaunQXPy/vV3rsb71aI6VjblO6nKM488R2K83+LniqTwzol21ztttLubeWJtQX71rLtOwsv8AEtejV4h8afDs3jvRdbsNLuGu5Y9kTQI+2W0l4+df+me1/mSujDxj7TU4cfKUaPunyZc6Pea9f/2DFPaWet6Rv22Ms6pb3SSujp9nl/j373fZ/v1554s+0+E9WfT760azvYJ/38W3+Nf/AEOvXfiF4e8LX7yxX08miXulyxW8EX3reVUT53ib+5vT7j/33rxjxUl1NokWr3MrTOl46Rb/AJ9/yf3/AP2SvpY++fm9ePvcpDYXKzXFxLF+5ilbYsP33/z/ALdfe/wY1K98aeF9I/sbTZfBnhu0ZnuXMivLef7r/wDAfmaviX4Q2uiX/j21bxSskegQI9xPb7tvm7fn2P8A7D/3K+vPA3jf/hfHim2QXSaH4B0yVIYdNBWJtSu0+byv9pE+T5B/s1wYw9vKoxhVPpxHV03Kd6t92ikjRUVVVdir92lrwT75HJfEGDz9EkkjaRL6APNbNEvz71X+Gvnu0+KU2t63ojav5dxYabM+tz3ibV3Mto/7rZ/eR32V7z8WpL+HwRqEumrm7g2yq/8AEnzfeX/drwD4q6rY+IPh9Z30Omm01P8AtCH+1IoV2FleJ3+X+9v2J/31XrYTlcdT5DNOeFbnieqfBTVrjxdFPr14WfULqTzZhIP3VmjJ8lvF/wABVGf/AH69jr56+F+p3ejW1pos9tI+qWM3z6Xbtt3Ty/vWllb+GKJXVK+hV+7833q4cRHlqHsZZLnoj6ZT6ZXOeuFPplPoAZRRRQA+mU+mUAFPqJ5khT5mVP8AgVYl/wCM9Nsd379ZXX+7VxjKQG7Q52JXmWsfFmXYy2Maxf7b/NXE6l4pvtRTdd30jJ/vVrHDSfxAeyar470PRgRPqEbSf88ovnf/AMdrlr/4xQK2y0sZf9+4+T/x2vJbnWPJ/dLtTfWe9/LMu5Yt/wDvts/z/uV0+wjHcvlO91f4lavqO5FnW2T/AGV21y95rEsz+ZPPJM/+21ZSee6fvZV/4AtQ7Ikbd9/5vvvXVHkgXylibUmm/vf8Aqv50+/90qp83zb/AJ32Ub97U9E/3dn+9RzByjHtlm/1rM//AAKpoYYkT+Gj5tv7rb/vvR/B9/8A4HQUSvM2z+4lMd1Rf4ai3s6f3E/v0JCzt+6Vt/8Af/z9yjmIB92z5vk/uJQkLOv9xK3dN8Jahfu/kWc9y6fe2LXW2Hwd1e7/ANfLDYJt/ibe9R7WECeY84+WFNqrv/3Kd9jleVPN+T+7D/G9e5aV8HdGsEVp5J7uXb8z7ttdVpPhnStFCfYrGCFl/j2bm/76rmliY/YI5j80Zk+b/fqF0+epn+6+1qhR/wC7XNzHzESZ32WtZ+/50Vvv1YudvlIv3KqInz/w1wVJe8ehH4RZvuuvzVPbXM6RRLUU3yN92tLSrPzrWKVf465pHREEvJd33W+X/aq9DqU/8MDVdttKX+6tatnoiIqf7P8As0RjIjmiZtncyu3+oasTxtZyw39rLJEyebF8v+1Xquj6JEjbtq/981zvxssFhg0Kfb8n72H/ANArp9mc3t/e5DnPhRNs8X7f+esDp/n/AL4r22FPlrwj4dTeT4y0z/pqzp/45XvsKV2Uzzcb8RYT7lWofufxVFClWIU/u1qeYWIU+WrUP3KgT7lWofkroM+YeifN8tSp9/8AiptOT7n8NX7pnIsJXqvw3ffosq/3Z3rypPv16T8M5QLS8i/uyr/6D/8AY1hU+E9XK5fvzuqKZRXGfZjx0riPjBD53w219Nv/ACw3f+PV246VznxAh+0+Cdcj/v2cv/oFXH4jGt/Dkfn1qX+tf71Zj/Ita2pfJK9Zk33KiR4MSLZv+WmP9/8Aip6bkXbTPuPWMfiNBm//AMc+evoawfzoIm/vLvr55fbsevftEf8A4l1pu+/5Sf8AoFdlA4MWaSU9Pv0zfsWnp8jV1HnD0p1FD0ED0p6bv9qmbP8AdpiUACffp6PtplPT73+9QSSo/wDvUb/96j+D+GjZVgG/e1TJ/wACpn8FSp/BQA/+LbT/ALlMSno7vVEB/BUqffo/joT79WRIZqVtbXOmzQXy77R/9bvXftT+/wD8A+/s/wBivDbC5ufB/hq4uWuZHfXrVLiKXT59iK6P88Uqf7m/5/n+/Xu82lf8JDYXGmeetn9qidGl3bPKT/KVU0jwvYa/omqzy6IkoikiK2llLuinb+NU/wB7YldlOVohyc55l4E+L+s+E4oVvJWuYrzfcf2VK/z7JU3pKkrJ8mzdXG3niRrlrhp2tnd23tcW7b/NTZ9/zf467e70rS9H8ZPbWSXs1lpyul8mrSxOmxE+aKJ/9j5Pm/uv9yuF8SeD77QdRuNKWC2S4gg/0z7I3yMkqf8As6b61ioHJWcox9l/KfW/7PXiNdX8IRwp5aW8SqLb9wYpWTH8XZv4vu17Bwor4/8Agp4zvfDGg6dbXYgu7e2vvJtppX3XFnby/wBxf4ov/sq9+0X4zeGtYuntvtbRSrG0recuzhf/ANl/++Grx8Th5c3NE+xy7MaXso0qsj0Ovn/436prHhPxJb+I9J014rqxi/e3CT/JeRN/yylT/ZfZ89e46dq9nrdolzZzrcwP910+ZTXO/EvUbXRPCk+oXOk/2xb2brLJAFHyqvO//gNc9N8stT08Wva0eaEj4p+P/wARoPiBp2kXcWmnR9SV5ftMflf67ds2Sj+/9x13/wCzXjnhvR28T6ponhz7S1tFeanEm+X54ot3yO+yvZ/jL4MuNN8WQweG4P8AhIdA1SKX7DFC3m7f78Sf7m9Nmz+B684sEXStU8OLBeNomoRanvbVrhf9R8nyff8AubHT7myvbjy8vunwkoynV5pHoPxYX4e/Di0vfCuiW9z4g8QyxrDPqt3L8kTfxbV/v12P7L2jad4Utp/HviJ/IH/HppVrt3O7t96VF/i/uL/wOuU0X9mvxJ411d72XT/selea00t7qE//AB9P/f3fxI/+x/frsF+Jnhz4ZeJYbtjH4z8QQQJaW32dfs9lYRL8iJEnz/N8vzv/ALaVlKMZQ5Udn8KvGrL3T638MXmqX9h9p1S2Wwef5ktFO5oVx/G396tyvDvgtc+JPiXqH/CdeIpXs9NG5NI0qFmWLZ/HM/8Af/2a9xrw5fEfc4eXPTMHxRqsmiaeLwQfa7WJs3MaLubyv7y/7tfOHxvjh8NeIPBc2hTRvFPL5tjsXeivu+T/AHvv/J/uV2Xx38W6t4U8X6bcaHqC2k620s09vL80V1s2fKy/7u+vEfH3xRhGreD/ABLptjDCktjcTJbxLvigvfnid0/3PlavTw1OUffPlszxMJc0JfZPePDGm2ui/EhbTR5FXRdEtJX1zUJX+a4upfnTzX/jZfv/AOzvr2q2uY7y0ingcSxSLuVh/EtfFHwVtL7xPZR33iDUpLf4feH5Xmlhd9iXtx99t/8Az1+d1+//ALlfX3gvxbaeOPDtprGnxzJZXW4x+eux2X+9iuTERkj1MrrwnD3To6KKZXIe6PoqhearaWHyzTKj/wBz7zVzV98R7KNmSCOV9v8AG67UrWNOUiOY7TJqpealbWCbrmeOFP8AbbbXl+o/EG7lnbdP5Nv/AHFXbXP3+vNeJ8yxQp9/e/zzf9911RwkvtE8x6bqXxF0yz/1fmXL/wAOxa5i/wDiXdzK/lL5P+//AA15/Nr0XzrBFJcy/wC7sT/vv+Osma8ublf3sqw/7EPz/wDj9dEaVKJrynV6x4wneJ5ZbmSaucvNYaZv4pv+A1V+0JUL3nnN/sf7tacxcaY+a5ldt3y/7/36imTzt/n7n/2Hamb23fLQ/wBz/wCxqCh/yp/d/wA/+h0zf/vPTN/9/wD74o8lnf5l+T/doAN7P/n/ADvoRGd/4t/+f++KmhsJ7mXZBBPeS/8APK3id3f/AOJrqbL4W+KdQkiC2Mdpbj7/ANqk21HNAfMcnv2fdXfQkMszfdaZk/2fkSvW9I+BpCq2qann5fmitI9vzf7zV2mm/Dfw/paHy7FZvl/5eG3VjKvEjmPALPRL7Um2wQT3Mv8AchXfXVaV8Htdvzunjitl/wCnhv8A4j71e8QW0UKbYo1iT+6i7afWMq8iDzOw+CNpD/x+X8sv+zAuyut03wPoWk/8e2mQ7v78q7z/AOPVv0+sJTkAfwUUyipAfRRTKAPyyudYghg89o/u1y+q/EXTNEuEXUFktn2713ruqxrFzvtUX++1ea/EuFdV8X3Fsv8Ay62L7v4/n2V6X1aMo858V7eUavKexWd4t/apOrb4pV3r/uU/Zvauc+G95/aXgXw/csy75bOL/vuut02zl1K6SJdybq+fn8R76Kr7nT5vkrqvDcPnadE3/fNZXiSwi0278iL7nlb6zLDxtZ6PE8DXio0TfMn3tlLm5DSMZT+A9QtrNdv+9W3Z2y15FD8WrOFflvl+f/Zq6nxmgh2f6Yv9z/VVca9Mylhqsj3CwRUrl/jfbLN4V0+f/nlebP8AvtH/APiK4SH45L/yyuf/ACBW3rfiqLxV8L9QnublvtCX1v5Fo8W35Pn3vv8A+B/craNSMzm+rVIS55nD+E7n7N4l0pv+nlK+kLZN9fMVm/k3lvL/AHJUf/x+vqCHc/3fuVvT+E4saWoUq2n+61RQpsWrSVueSPSrCVEn3KlSugyHpu3/AMVS7KYn3/4qmT7lAEqffr0H4ZHMl+P7yRN/6FXnyJ89dv8ADV/+JrdL/wBMP/ZqmfwHoZf/ALzE9Goop9cJ9wIO1ZPieH7T4d1SL+9bSr/45WsO1VNQTfZzr/ejaiPxGdT4JH50awn71/8A4qsp/v8A8NbuvJsvJf8AerCm+98tEjwI/CRf99Ux/np/3Hpn8dZGoTfd+7Xuvht1fSNP/wCuCf8AoFeFfx17V4J/5FfStu7/AFH8bbq66Bw4n4To6fv+eq6bqfsbZ81dR5ZY306ok+5UuygAp/36Zs+SjZsoIDfQlGz5dtFAEyP8lG+mbPno2f8AAKALG5aej1Xp3zbUarAto/yU9Kr7mqX+Oq5jKRKfvpT/APvmok3U7f8AJVgVfEib/CuuxbvJ82xlTfu+78leUaR8Xdc8BeGPDOk6SbOQtE4SZdzxIiuyr/H823cz16pr3z+H9YXcv/Hjcf8AoFfL+vXLaVo3hLyG+2IumO6ujfI3+kPv/wDQ/wDxyuyh75zVZTh70Trf+FiSa94b0rRLZ5baWC5lln+1/enln/3f9/5f9+qT+Fby/vNTtrPULbytGgle8vnlZIfNT+Df/G/3/wDviuM8M+Pr7w1rUGraXLG8tnJi2uLiNW2ts2fdatt/ia3/AAiuu6fLpttNdapPLcNqCNslWV9+/b/CkWxvuV0T5oGFL2c3751vjfTr7wDpngjUoE+zWmsaPaXFz+63/P8Aff8A9ARv+BVsWHhzU/FWo6hY6Vq+m3kUVn9otri0bel1L/zyTcv+0++vRv2mbGRdC8A+H7eGB7SC2e5WXb8w8iJF/wC+dr/+O15omtrc6XZS+H/DDTRWFs6NNfS/PLLsR7hHRH+dU+R9n8Gx65MLU56fMehj6EaVblgek/AbXbfT4tTv49VuL+GCVn+yy/8ALBdv/Hw/+w+xk3Kny7a2PHfxn0/QfEKeIrdZNS8KatafYZLgNut/NR/mb/vh2/74qj+zv4RfxHaprl2G+0WVgun21zFLsadGldml/wCAfcRX/uV4j8U9J1D4e3OveCrm7a2sL25/tCNZU2W/3/8AWrs+7v2/On+7WEoxnVOrnq0sNzfZkRa3c3U3iXUND0HVVv8ATPtSPpVwk+2WJ/8AllLFL/f+RE/4BXWX2uavbz/DTTfiD4etNO/svXLKGC4uV2G6i/jlZ2+Xanys6f7leLXPhu+8GeKorXxLBJYebsu5XtFV/kZN/wAn8FGvaxfXlnbz6vqcmseUqPA8srOiOyf7f3K6ZQ5jgpVJUvfPaP2gfj1rPifWNR0qyv10jw3BcNbxyP8AI1wUHz7v7ybvu/8AAa5P9mzwZonjLx7qF9rt7FFoGkwfaGS5fY1y2/8A9A+T5/8AgFeO36Nfxfbrydn2/J/fqKbxDc3n2ezs1W2tF+RYU++z0/Zfu+WAfWZyq+1l7x+mXhP4k2Pjfxc+m+F3srrRdMt1N3fW7q3zN9yKJR/uPu/3Vr0v7gr86/gV8Zbj4RRT2mlaV/al5qOzzFb5PNb5trb/APZ3f+h17/8ACr9oBW0WLSNTe8udXdnD6g6tP+9Z/vsv8ESf+yV49ShLm90+rwmYxnD958Rt/Em2s9akNtq91G0G+VLPXf4LV2+X7PL/AHa+N/FVzqfh6/1PwrP5f2TTtRd9iLv+f++n+/8A/EV9U+MdA1Hx/ZfbIvL8Oa7PE9pqaRN5tlfxb9n/ANmjf7afPXN6b+zx4ahuvPvFudS2/IyO2xP/ALOvUpe7E82eAli5ynI8as9VnTwHZaHZz3M1xLK1xLZQ/PFE7f3/AO+3yJ/4/X3d8Oobbwn4A8P6ZPcb57WxiRvm3Pv2fNXmNhZ6D4PeKCxs7Szldti7F2fP/wCz1d/t6eZttnum3/3FqK1P2vxHrYHBfVeaUT1G/wDGMVovyxfJt+/K3/stcteeOdQvGZbZvs0X9/bXK3P2x33Syq8v8W9t9VnTf8088s3+x9xP/s6mNCnA9X3pmheaq33WnZ/+Bf531i3N/PtfyIG37tm+b5N3/wAXUtzMtnFu+WFP4diVjzX/AM3y7t/9+tuYuMSXZ9mXdeXbea/zskK7Kim1Leu1FWGJf+B1mTXnzfxO9V97TP8Axf7lYykdMYxLE15vf5d1RPuf/OymJtd/l3b/AO4i763dN8FeINbf/RtKn2/89Zl2JWMpxK90wv8A0On769K0r4F6hMqtqGoQ23+xEm567HSvg74b05988EmoyY2/6W29f++ax9vAnmPB7OGW/dIoFaZ92zZEu+t+0+HHifUWTydKkhR/n3XDeV/31X0VZaZa6bDstLaO3T+7EuyrmDWMq8g5jx7SvgY6hX1DUlT/AGLVN3/jz12Ok/C/w/pTI5sjdyqPvXT7/wDx37v6V2FFYyqSZBDBBFbR+XBHHEv9xV2VNRRUAMop9FABTKfRQAyn0UUAMop9FABTKf8ANTKAPyNv9v8AaNkvy/e+avL9EvG1vxl4jvvmdHbyVr0PW79bO3vbxGXZFA+1688+HtnPZ6M88q7JbiXe1e79g+Cl8Z3HwQmZ/h3p8Tf8u8txb/8AfMr1674PhXzbidv9xa8V+Czuml+ILNtv+i6xcf8AfD/P/wCz17l4eTZZ7vl+Zv71fM1Y/vJH06+Aq+MP+P2L++y15Jr2mq+qXG5P4t9ey+KrPfaxS7vutsry3Vb+2ttUlVom/wC+a4a0eaJ6GEMFNE3yptVa0LPw2u/5vnpsPiS2Rd3kT/L/ALNaFn4wsYf+WE6f8ArgjGJ6kpSOg0Hw8u5G2r/3zXZaxDs8NXCr/Bsf7v8At1wln8SNPs03fZrn5P8AZrQm+Jen6lbvYxW0++ddm/b9yu+lynDWjLlKu9Ufd/cr6o0r57K3f7+6JH/8cr5X++v/AMRX074Mm+2eGtKl/wCetnF/6BXr0/hPlcbH3TdRKsJUSVYT79dkTxCwlS7Pk/hpqU5PkpgP3/PT/wCCijatVEglR66/4eS7dd2/3o2rjf466PwI/k+JbX5s7mdPvf7FEvgOrCfx4nrtFFFcB98OHSoLnZ5Ev+7U46U103q6t91qIhI/OrxI6vql3t+60r1z7vW34kh+zavdxNt3xSulYj/8Bol8R89EY/8AwGmvR/H/AA/8Ao+XbWRoIn369j8Bv/xS+mf7v3Nv+3XjSfI717B8Pd3/AAiWnt8vyb//AEOuij8Rx4n4TqP4vlqVN22m/LTq7TyATduqb5XX+Kq9SpSiSSpT/wCOmI+6np/wGmIPlo/2KK4/4hfFTw98N9L+2a1qC23/ADyi+/LL/uJ/HSiackpnYPtRapTaqiL8rLsb++2yvif4i/tvarqv2uDw5YwabaK3y3Evzy7P8/8AodeSa38cvEvi21lin16581P7jbK2jT5jpjhpH6UP4ks4Zds95Bv/ANtqsW2qwXL7opYn/wBtG31+SX/CSXM07reXNz5v3N7ys/8A+xXYeFdb1C2uIfKuZ/l/uTslbewCVDkP1QhuVdfvK9WEmr4n8AfHjxD4bli+03P2+1/jiuPn/wDH691s/wBpDwvNLbwXl9HYXEv3vN/golQlA4eX3j2VH/3qejs61haP4hs9Yiiltp4pon/jh+etpJlesQ5QvEX+ztQX5vntZd3y/wCx/wCPV8j/ABCsLy88OeB/s06vFFY3Vu1w/wDo+/bd/wC3/v8A/jj19h2CLNcRKyq6btjJ/frZ8OeBdC1LWtTt9Q8O2CRQeU9ravEjrEr/AH9n93c6V2UZckeYwl78uQ+CbDwHqF/f7WWSFHVHX5d+3d/H/sV1GiaVY6Va3cV9Y/bJfKeGBHbYnm7P9bv/AItmz7lffP8Awqfwi+5v7Bskb+8sW2orn4M+DLlNraDZun0pSxMWaRwFRPnPCviz4hvNN+DXwuvozEt61skLS3cXmqN0Kf8AxH/jteW/8Jtquif6DP8AYby0WV0tXe13/wClSp88qP8Ax/f+5X2Ne/CvwxqmiWmkT6YsmmWsu6C3899kR/2fm/8AHa+MfiFbXmleK7uxvJ50stI1G4ext/v7IvN+T/2f/wAcrLCv2dPkNse5y/enW+GPjL4n8H+Gri0sba2fT9LSK2W3uFVJbfZv2J8mxnXen/odeVeL/FOoeO9RvdZvrNYbqeRJZbdV2xf8B/36b4t1LWodUe+aVblL9nee0/1rxJ/Bsf8A77+5TNH+F3iHxnaxXOkaVd+bKyfO67E+X/bf/frb3fjOajQr1uXlO48PeNtBTwfF/aGq202oWsT2n9naza/aES1+fYiP9/8AgT5/9tKn+Pvw60HQfC9vqHh9obPZBE95oyzs/lO38cW75nT53R/+AVs+G/2Y1RYm8WXkXmr86xae2+43/wC/9yvVdN8GaHo9r5c8C3Kb9/m6nP5su/8Av/P9z/gFX7Q96llNT7Z8yab8ItV8Q6NaWdjpkr3H3G+XZ/Bv813f5P43/wC+Er0vw9+zA32K3ivruy0pE+f/AERWlld/9t3/ANyvbf7egdPK0/dN5S/8sVqLfczJ+9220rfwO29//sKjmPUpZbQgcp4Y+DPhPww7tbWc+pXf3Gmu23//AGCV2dt/Z+j7LaCCDzW/5d4lqvc20UybZ5ZX/wCmW7ZVu2sFRNqqttE38CLSOz2UIBc395M3lKqu7fdTdVR4b65fbPfb0/55WibET/gf8daf2C2tokZmbyn+9sqvNrCwrts4o4U/77oNoxGJolttia5gV9jb/wB6tSzX7f6pWWzt/wCJIVqhNNLc/wCtZnf/AHt9VkdXZEi3XMrfdSFd9TzxLLDzK7f7FV5tV2N+6+d/771qw+BPE+tIvlWK2du3/Pw235K6TSvgfskSTUNWc7f+WVsuwVyyrlnll5qqvL806u7/AMG6nWej6rrbf6Jp88275PkWvoPSvhv4f0f5oNPieX+/L81dFHCsKbY0VF/2F21ySrgeD6R8Fdbv9rXjwWEX+19+u30v4I6JZpm8knvm/wBttq16JRWcqkgMzTvC+l6Qn+iafDD9E3VrUUysgCn0yn0AMooooAfTKfTKACn0yigAoqGSeKFd0jKv+81VJtesol/1iv8A7p3VXLKRhKvSpfFI0vzpK56XxfEn3Ub/AIE1UJvF8mz5WVP91a09jI4pZjh4nYZx1qKa9gh+9IqV5/c+JmdPmnbZ/vVmXPidd33l/wC+qv2P8xwVM2/kiejy63bQr97dVOXxMqf6uNf+BtXmlz4tXZ8rM9Z83iqX+FWo/dROOWPxc/gPSLvxNMEbYy/7i/LWPNr07/62X/x6vP5tevJv7qVVead3+adqPbQj8JzSder8cj4E8beHvENz4XfSrbT18rzd7XHm7N0X+5/BVXTbP7NAi7f92vq/xboOnw2crQW0Sbonr5wSzWa/t4NnyI3zV2e1IqR9/wB05n4RXkE3ivxxbQS+ciXkU3/A9nz/APoFe+6O6w2ES/xvXmXhXSoP7R1jU4oI4XvZdjbF2ebtru7C2neJNu7Z/u18/Xl7x9NCPucpq69tm0l/9hq8y1K2337/ALhnr0h9KneyuPmbZs31maJ4SbXluJYp1h2ts+7WMo88TajUjCRwqQy7drafO6bf9ipUs2dv+QfJ/wCO16nbfDed0TdOqP8A3NtXYfhpK/3bmP8A75rP6tI6frdP+Y8nhsG/i0if5/8AaR6tf2bKif8AIMkT/b3JXr0Pw0nf/l5j/wC+aup8Mbl0lXz4n+X+7W0aEjGWNp/zHiSbd235a+iPhXM9z4G0fd/DE6f98vXz15Oyfym+R696+DM3neC4V/55XUqf+P7/AP2eu2keRi4/uz0CH+9VtP8AO+q6fcq1DXefPlhKf/DupiJtqbZ/FQSH8H8VOT79FH8FWQPRK1PDUyw65p3/AF3VP8/991l1bsJvs15bz7f9VKj/APj9X9g0oy99SPcqfQPuUyvMP0NbD6ZUNzdR2cfmSSKiVw+u/ERU+W0WRIv4pdvzUHPUrU6XxHxh8Qofs3jXW4v+eV9Kn/j9cv8AwV0Hja5abxXrDSt968lf/wAfrn3+daiR5ZF/HRTP46f8u3+GpAZ/HXrfw0ff4XiRv4JZUryd69S+Fbr/AGHL/s3T10UJGFeP7s7aP7v+xTvm3bKHT56a+6u08MPl21Kn3P4qiSnp9yg1HI/+9RNeLD95qx/EOvQeHtLuLy5lWGK3ieZndtnyf+yV+eX7QP7WfiDxtqN3pXh7UJ9K0L/VN9nbZLdf8D/gX/YoOilhpTPqP45ftY6D4Aa40jSLmLVddVdjbG3xW/8Av/33/wBivhHxh8TtQ8VazLqd9cy3l3O3zTSt/wCOf7H+5XDwuz+b82+VqakMu37rVUfcPVhQ5DQe/wD3v+9TkmZP38X+tWq9npUs0qV01n4Vb+Jq2jIuUTPR11J/4d9bWifadNl+Vd6UP4Ml3blVnrWs7CezaL+NP9uuynI5qsTtdEuZ7xV8pvnf+B6l8eaasMFluX/SFXfLVvwkkDvu8r7v3qr+OdS/4nyL83zLXZ8Z5XIbvw3+IuteCZ7eexvpfsn8Vu/zp/8AYf79favw3+JFn4/0lLmBlSX7jJu+49fn1ptysLbfmr074UePJfAfiG3nl3fYpf3M6I38H9+uatQMD760eZvtkPzL8kqffr0zw8Z08Xah58caM9nbt+6bd/HLXjeiarFeQW95Btm/jX/brqtK8WeLHv31OfR9Ps2aJIf30rr8m/f/AOz1x/ZNaWGqVanPGJ7gkny4ox8v3a86s/iDffY908Ftu/hZNy1Sv/FV9ef62dkT/ninyVzexkfQQw1SXxHf3WtWNj8ss67/AO4nzPXgXij4W6H4i8TX+qXM97N9snaX7NG2xv8AgTV1Mzy7t0u75F+/9yoU82Z9zSrbRf7C766Yw5Dp+qU/tGb4e8H6H4Y2NBpVtDKjfK//AB8S/wDfb1u3M1zc7Nqts/h+b7v/AMRTEmgtkdbOJt/8Uzt8/wD9hUTzM8X72ddn/PFF/wA76r3TvhCECLfsl2xMz/3ti/J/33/HTJtNtZrjz54Inl/vuu+rDzLDFtiib/ff/Py1SfUotsvkL9slT73lfwUe4WWHRUTajNClOh8pF+7sT+KZ/wCOs22tvEesXCLp9iqf7cy766/Svhf4jvIka7vILP8A313vU+1hAgyoX3/6iJv9/wDz92q76lBYPtWWPzf9j569EsPhHpkMX+nXdzff3t7bVrqNN8K6To6/6Jp8EJ/vbNzVzSxf8gHjdnoOr+IW82DT7mZP78y+Un/j/wB+uisPhJqE3/H3dw2if3YU3NXrNFc0q8pFnG6d8LtCs1PmRzXbfxPcSZrpNO0my0mJYrK1htIl/gii2VborDmlIB/zUUUypAfRTKfQAUUyigB9FJuHrWTf+JdI0obbvVLO0b/prOiUC54mtmlrm28caFt/d6vYy/7l0n/xVL/wlkEybo5Yf++91X7ORySxdGH2joMmmGdB95lX/gVcpc+KAn/LZf8AgNchc+P7H+0bhmad/wB0if6pv9uto0TzamZx+xE9Rm1W2hH+sVv9z5qpv4jiX7sTV4lrHx10HTb23tJWuftEvyRfuG+atNPHK3kW6NW/752Uv3cdzjlj8TP4Y8p6PP4pkLfLtT6LurKufEc7femb/vrZXDza9PMuxfkqq81zN96Rqn21KPwnJKeJq/FI6q58Qqj/ADyt/wB9VlXPiddvy7nesX7Nvb+J6wbbxVpV/wCJrvQ7a8jm1W1XfLbo2+o+sSI+rv7Z0tzr1y6/Kv3qr/b7mb+NqmSw+SrCabWXt5FRpxMl0nm+8zP/AMCo8n562EsFRaelsqVhzzL5TKS2bZTvsbOv3a2PJ/u0eT8u3/2WjmD3TK+wffp/2OtX7Mz/AMNP+xvu/wDi1qSzwHW5mm0S3llb5tuxq+fdV3aU16yqv2iWX7PFX0Fr0MsOjRQSxNDKm/cjrsrxiZG1Xxlb222L7JFL8z7f467vafEdNOnz8pasPDcuiaDaM23cy/x13Gg2fnWFu3+zUXiqFf7Oh2/wtXl9z8SNe0S4ls7byvKibYu9a8uVWMfjPSjTlVl7p9AW2jrNFLF/z1V0rj/hvudtQi3N8jI/3v8AP9yvNIfjB4qRPlZd3/A69F+FF41zf3u7dvlgR/8Ax+taFanV+EivRlSj756RCnzVehT/AGahhT5UrQhT7td/KeJKRNDDWhbQt5qf71V0+SrsP/AqomMvePlLxDD9j8QahB837q6lT/x+vWvgPct/YeoRbvuXm/8A77SvOviRbfZvHWtRf9Pjv/n/AL7rtfgPN+91iL/aieuePxHqV/epHtMP3/4atQpVe3+5V2H7ldZ86PSnp9yhPuVKn3K1JBEp+ynbKNnz0okDflod9kD/AOz89S7KZMjbHX+/Wg1ue6WzCW3ib+8qtWJr3iq00Zdm7zbn+GJPmNcbefEZrbTre0tvKhliiRGlllX+5/DXnF5r2oX9+7QX077/ALqJLXBL3T6+pi+aHLSOm8Q+M9QafckrJL/f/u/7iVmWb61r37rz5HT/AHa09B8DXmpP5+oSyvEv99qt2HxT8L6X4usPC+lN/aWpyzxW8/2f7lurf33/AOAfc/26XLKRwxu5++fL3xU0dtB8fa7Yy7v3U/8A6GiP/wCz1x7vtr1/9qC0+z/FvUn/AOe8Fu3/AI5/9hXkD/PUSOuUfeG/fSkT79PqL+OpAf8AfevSvhK+/TtQi/jSdH/8crzX7n3d1ehfCXdu1X/tl/7PWtD4jGv8B6N81G/56P4KET569A8UN+9f4qZczbLd2+Wn/wAH8VUdem+waXcT/L+6+eoKh8Z8cftyfFqWzW38HWM7I8q+debG/g/gSviF33y12fxd8YXPjPx5resTys/2i6fb838H8FcVClVE+kpR5YmxpSL95vv10tnYfaZUVV/74WsfRLNrxk2/wV6Lo9glmv8At/7dSdQaP4SaZU+7vrqLbwfPbfMqq9P0qbY9drpVyuz/ANkpRkVyGLYeGJZpU+Vv++a6BPAy3LIvlf8AjtdBpW37VuroIXaF0rpjI45R5zj7nQYtHt9sSrv/AI68v+IUL3myf+PdXuGvWzXNrK3zfdrx/wAVQ+c/lfN83z1305HmypHH2d+01r8zfvV+69dBpuqreQbfuP8AcauJ3rZ3UsXy7G+SrENy1nP/AL/+196uzmOb2R91/sweP/7b8KxWMsrfa9Ll+zy/7n8H+f8AYr6a+0zzPuWJnd/77V+bX7Nnjz/hHvivp8E87fZNUX7JL/c3/wAFfohZ69siSKJW81PkrzPtHsZfH4jb/s1kTzbyVv8Ac+5RbO029bGNU+b76L/7PWPc3620Us9zum2fP8n3Ku/B74qHTb7+xddmja1upN1tdOu3ymf/AJZN/st/BXPVr8h6Upcsi35Kwsnns1zcP/f/AM/PVG81L5nXc3+5Cu96+ghawP8A8sY/++aZDpdnbL+6s4Id39yJVrD6yyzwGFLx/mTT5U/ufaG2VfsPDGtaxLuX50VvuW8WxP8Avt69wbTbZ23NbQl/XbVjHyVH1kDzHSvhNLNN5mpzKqL/AMskbdXW2PgbSLPZ+583Z91H+5/3zXQ0+sZVJTAhhhit02xxrEn+wu2n0+isiwplPooAZT6KKAIx9KWmPIifeZf++qrvqUCfxbqfKYyqwh8Ui3RWPNrpT7q/99NWZc+KWRPvbP8AdWtfZyOGWY0YHVZA61A+oQJ96Rf++q4K88VfNxO3/fVZlz4q/u7qXux+I5ZZjKXwRPRJddhT7v8A8TVC58SbPuuqf+PV5w+vXc3+x/wKq73lzN96Vqn2lOJySxGJn9o7q48TIE/eSM270rj9e8Q6VbRSy/2ZYzP/ALcCPuql5LP/AHqwvE6T22myzxbt8X3flo9sY2n9owdb1iJ9Lu7z+w9GhRFd1R9Mi31ztnc2etvtk0PS0Rm+bZbbP/QPuVsXiXl/4ctJbnb+9iR22LVjwx4b86JG+aolUNYx5Tn/ABt4Y0yHwhqEtnYrYXEEHnLNbsyfc/4HWh4G01rbRrRYlb5rWJ23t87O1bXxLsFs/hz4jnbd8ljKmz/P+/XTaDo6psiii+TyIttRzyL5PdPGfEkLXPi3Skl+faz/AMVet6VpT/Z0rzLW4Wfx5af7MrpXvGlaaz2qfeqJEVPhMxNN/wB6rCWCotdB/ZT+tSpojOlYxMznXttkT7f7vy15D8H/AILN4V8Van4ovN32i6ie3iTdv+Tf87/+OV9AalpTQ6dM2359vy/5/wCB1ettBWGKKJf+WS7K3iPmly8py32d6elgz11yaOu6nPZxQp8z7P8AgWylySMTlU0pqlTSm3fdram1LTbZn3XcW/8AuJ89VH8SWit+6truU/8AXLb/AOhVp7CUiZTjEqpo/wDs1YTSvl21F/b18/8Aq9NiRf77T7v/AGSqWpeMH09Ntzeafpv+27f/ABVdH1SRj7aJq/2V89SppW+neDbr/hI9Olu/tK3kL/6qZPlRlrq4bD5Frm9jyHfRpSqx54Hxlf6rc+Lfhz4d8S3MvnXF/FKk8u7fuliuHTfvT/YRK83hRf7UT/ZbfXf/AAcmuPEn7MkDTyedJper3Vv93ZtX5XVP/H64O5hb+0vI/wBrZUVo+8dOGlzRiat/tubCVW2v8vy15LrFzY22qXHnsyP99vl3V6xbaJPNvX5vn+7Xn+q2Es15Ltii/wB9682rD3T18NL3jn7bW9F/inX7339rV6b8KLmCbxD+4bfFPbPt/wBr7lcfDo8rpt+zQf8AfVdX4DSSw8W6ZFsVN29Nn/AK0wkOSReNlz0z2qFN9XoarwpVpEr2T5MsQ/I1TJ/45TIfufw1YSrIPnX4xw+T8Q9T+Vf3qxTf+Qq6D4CPB/wlV7Yz/fuLXfF/wF//ALOqPx1tlTxok6/8tbOL/P8A45XK+D9ebwx4j0/VV+5BPvlT/Y/j/wDQ3rnj7kj1+XmoH2FZ6bB/zyV/9utOHR7b/nl/49TrBFeKKVXXY3zr/uVoJDXq8p8tzFJ9Biddu6VKP+EbX/nvL/3zWwiLVtE/zuq+UXMc/wD8I238M7f9805PDcrr/r2/75rpkhWpUh2LRyknJf8ACK3P/Pdf++alXwnfP/y3hdP++a7BEpyffo5TaPMeL+I/A99FrMt1drBZ2Tsj/aNy7K3Ybzw54M0lbnz11i62u62lk3myu/8A7JXUfE3RU1vwlcfv2heD98pRd3+fvV4K8M+lKks+62idtnmu2xN9RTwlOfvHvUo81M9h8DePv+E58P8AiGHW4rfw/FPH5VtaXsoR1R4vn3/8C31m/DX4PeEPB+pw6zf6/Z6hq6rFtVblEt4mX+5/e+7+lcXD4Yu7x9ktm3/fNaEPw9gf/WwSf9810SwX8sjvjUp0ji/2otSs9T+I++1njuV+yRIzRNvXdXjH8degfGPw8vh7xBZRRRMkUtrvXeuz+N68/wB9eFWhyVOUUpc/vBTdnz056a/3/wCGsiw2fJXcfCV2/tLVV3f8son/APH64n5dtdh8KHb+271f79r/AOz1rT+Ixrfw5Hqf3Hp/8FM/gp9egeKG/YtcJ8b9SksPhf4llg/4+Fs5fK/g+fZ/9hXcI/yV558cnitvhV4tnl+5Fp0v/jybP/Z6g1pfGfkreTb3+b/vuiFF3p/tVFcv+9erulQ+dexL/faq+yfSRPRfCtmsNqnyrvrrkhXf/wDY1k2Ft9js083aiL/HWtDremInzSr8tY/GbmrYWzfeXbXS2G7am7dWFo+t6Zc/Msq/7XzV0sM0Tt8tXE1NbTbmWFn+9seuos5mmRNtceky/Iy/froNE1WBNnmsv9z71aGMjoH3PF/sf3K8/wDHPhhoUe5iXf8Ax16fZzW0y/69f++q0f8AhHory1+Xa+7+CuiJyS5T4x8SWfk3Dyr/AL61jwzfb4nbd86fJ/u17t8V/huthby3lsv+8lfPlzu0fUf4fKl+981dMZHHKJt6brE+lX+n30TbJbWdJlev2c+EfgVPFvgnRfEE8i20Go2cV2sKJuf5k/ir8U7n/j3fc331r9Wv2Mfjje6l8CfD1gLK3uDpS/Yd4lZX2q3ybv8Avqsasas/gOihWjS+I7r43W+n+H5dP0qxR2uNv2id3b7ifwL/AOh147cutzaujf6qX5K7X4yi5j0y68RC5W81CWf96j/KkSfwbK8Xh+IWn7Yra+Zra72/76M/+xXlVqNSEvfN/wCL78T6x+BPxS+3xxeGdXuN97En+g3Erf8AHwn9xv8AbWvb6+BYbzYkU8E7JKjJNFKjbHR/76f3K+q/g18VE8d6Y1jqDRw69ZqPPRflE6/89U/9mrE66cvsnqVMp9MoNgp9Mp9ADKCQKHLba5fUtbazldZW2VcYnHXrewOiluordGeSVURfvU17+Lb8vz1xU3ir5/lVqz5vEN5M3y7dtH7uBwSxtT7ETvJdUx91VX61nXOtxI/zTr/31XEzXN5efelb/vqmppss3/xdY+2j9k55VKk/ikb9z4qs0X7zP/wGs258Ws/+qg/77qumiN/dqVNBqPbyOb2cTPudbvLl/l+T/gNUn8+ZfmZnrpU0Rd1WE0pf7tTzTkVGEDxf4keNpfAy6ftsWvJb+8itF+bZtd//AEP+Ou7ttKleKLd/FWf428KxeLfGWlaRt2RQf6XczJ9/Yv8AAn9zf/f/AN+vSIdEbany0G0ofyHKJo/8NWE0dd1dWmj/AD1KmlL/AHaXIZcszlXsF/hWsTxVpqzeHr1tv+q2fw16X/ZSfe21j+JNNim8L6h5X3XSrjCQezkeSfY2fwVaT7G/1SV0fgbR2m0uKX+Bv9mtp9HX/hWlu21d/wBmR66bwNo6w6DafKv3aOWRr7OUzzT4zeHm/wCFVeIl2/62BIV/4FKif+z13Wl+HEtdUeJ/nSKCL/2f/wCJp/xjs9/w/u02/wCsurJP/JuKuyit0F7O3qqJ/n/vqrjE7Pq0pR5T5N8T2Hk/Ea0Xbs33T/8AodfTthoiQwRfL/DXivirR1f4v+H4v+es8r/+PpX0aiKiVfKRRoe1+Myl01f7q1lTaraxn5fMnH/TJd1dUeUr4y/aW+Lviz4deKE0rQ9T+x2ksH2hn8pXff8A+yVtSpxkY42n7Hl5D6M1TWmD2iRWjOksq/fbZ93/ACtUNS8dwaXFLLfanpdgibvnluFT/wBCr4S+IXjzxLqVrpkF9rmoTXDwI7fv9nz7E/uf8DrpfiXb7P2dvhfLJ++lliuHZ5m3O/72uyMYnkctWX2j6F8QftJeB9KX9/4xivJv+eVi27/0CvONS/bD8HWzP9h0jUNSf/bXZ/6HXx1cpK8/8NReTLDLL/t/7VdMYRiRKn/MfS+sftw6nv8A+JV4XsbNP4XuJ3f/ANArV+Cfx18VfFfxlqdjqtzAmnwaPdXyxWkHlfOv3Pn/AOB18qppW/f+9+7XvX7J2m/Y/EvjC5+bfB4Wuv8A0NKuQezj/KedeIfij4s1u6uPtniPVJk8108nz2T5P+AVzqbrx/NnZpn/ANtt9WIbB7mV22t80r/+h1qw6V5MT/Ku+oNZQP0n/Z4hVPhD4U/7Bdv/AOgV6XXBfA+JYfhZ4TQfw6Xa/wDooV3teTU+I+nwkeShE+F/2XtI1PSvhx8T/DmrwfZrrS9Tt5ni3b3+ZNj/APoFZvxFSKw8QWl021IvKTd/33WP+yd4uiudR+LGh2NlmKDS/tazbn33Oyd/vbm/gV0+7Vjx5NLrdk/nwbPleGufE+5UPOwkeelEu23jzw5pUsP2nVYIZV2bkqv4S0fSvEn9oXO37TF9qfynRtnyV5bf6VZzXVvLLPBveBP4v+Af+yV6l8HPK+z6hBGy+Umx1/jrjpy56nJI7q9P6vT54yOrtvAGkbP9RIn/AAKuR8SaPB4Y8faJ5G7ypfKf72/+PZXr1sm+vN/jMn2bWfD8/wDs/wDoEv8A9nXfy8h5VOvKcuSR3Vr3rQh+eqUP36uw10HDImRPnqVEqJPvfNUtakHz/wDG+8a58c3EG5vKggiRf++P/s64fYrp/sV0vxUm874h6x/sy7P/AByuaTbXmy+I92l8B9gfA3Xm8Q/DnSmnffdwf6JK+7+NP/sNlekIny/LXzZ+y1r2zV9Y0Fm2JPF9ug/31+R//Q0/74r6Yt/uV7VD3onyuLjyVR8MOxPmqwiN96hEqwn3K2OcET/gFWE/4FTEp9BQ9PuU5Pv03+Onp9yoN4kjRrNE6y/cZdrV8MfEjQfiloni+90/VfGral4ct5d6272qb2+f5P8Ac+TZ89fc/wB9a8j+PPhRLqzi1REiA2/Z53Ztn/XL/wBnX/vminK0j1cNU5T5O+MfiT4u+GLC01Xwd8QdUudNuF/exX3zvE//AAD+CvIpvjx+0BbRebP41vUT+LYtfSHh65/tuyu9IvGVJYl/dI/9z/P/AKHW1D4P0/WLWWCWxtt8q7HTbtrplT5j3adSn9o8o0rxVqXjDw1pV9rOuahrGq7Xin+3S7vK/wBz+6r7/wD0Onb6zdN0FvDGs6hpU6tvt22L/uVq7Pm/36+er/EFSMeYZ/BR9x/4aPk//bpuz5K5xA/3P4q634Vvs8UOr/x2r/8AoaVyVdF8Oplh8X2it/y1ilT/AMc/+wrWn8RlVj7p7Ns2f3qKZv3rUtegeERfx/dr5/8A20vE66D8Eb2z+bzdWn+zrs/2fnr6AmdUf71fG/8AwUR1V4dE8KWKy/I3mzMn+f8AcoOvDR94+D7l98vzV2Pw9sG1LXEbbvigWuJ+V5a9d+Etn5OkXd5t+9Ls+7SlI+hjE3tbsJ7x9sTfuq5z/hG4t/7+8ZNv+1sro9e1hraCVYFbf/sLXnNz9uuYriWWVobhfu1ES5ROj/sRraX9xcq/+41dl4e1WeHZFLK3/A2ry3RLy+hieeVmeJf9nY9dxpTzw6kkX9/56JFxPTftkr2vy1zVzqWoJK/71kr0Xwxon2ywl+7v2/3a868eXLaPeOrL8lXEJe+VftPiG5ut0E87/wDAq9C8GeLfEeiXsTTtOmz+/wDPXhifEi+0e8Ty92yvWPB/xmXzbddTg863dfmd12Sr/t/7VdPMccqfOfRE0Nt488MvO0SpcOuyVP8A2evi/wCKnh7/AIR7xHcWc6sibt6/LX2h4Ye28qKe2aN7edflfdXk/wC1v4D2aNaa9BF91tkvy0RkRGP2T5X+0+TpssG5vl+7X13+yp8YNV+G/wAPtVn0/QV8SRQN9oli83Y6/wC3/t18ZaxNsliVW+995K+iv2YPGcvgzVIr7b51krbLq327/Ni/jrsjI5+WM5HsHjP9vOXxPpr6e3gL7HE7722Ts+7/AMcrCe/1XxJ4ctNc/sO0ttPvGdFme63+U6/wP/cru/GHwW8PXl1/aWmbZtKvf9JtXRvk2N/BXM6Js+Ht/caZqETXnhTVF2Txbd//AAP/AH0rmqR55e8e1GMYU+SkdH8NPGF5rH2uxvomS4tVR1mdt/m7v/iK9N0TXrzRNUtNT0+drO9tW3xS7f8AO9X/AI68KudNn+G/iC0ggaObR5ZfOgu0bf5sT167bO3lV5VSPJI5OXk+I+2vhl8RrT4ieH1vYdsN5Cwhu7Xf/qpfz+638NdtXwp4K8Zan4D8QW+r6d8zr8k9uzbEni/uP/7I9fZnhfxRYeMNCtNU02US2lwu5ST8yf3lb+6y1B0Rkb9FMp9BYnWsrW9FXVbfb9yVfuvWnRQRKCnHlkefv4bZJfmqxDoi7vutXZS2iSt/tU1LOJKx9meX9UlzHNJo/wAn3asJpVdH5K/3Vp2z/Zo9mbfVDC/sfelP/sf/AGa2qK05IlfVImYuloP4Vp32RIVyx+VaxviH4gPhLw1e6xskmt7KJ7mWGJtryKq/dWvn7wX+05L478X6PpEPhiSxtb9nRru7vvNli/dO/wBzZ/sVrCmcdeUKUuXlPYvCM1k2s6xqdxcQGWVoofvf8D/9nT/vmulbxJZq22FJrj/rjHmvib4i/Gzxn4G1630/Q7y0s4r+1S7lf7GrS79ifc3/APAK8y1X4r+PddD/AG7xZqj7v4En8r/0CuyOHicPt6h+i95450+wTdO8Fmn9+7nWKuW8SfHPwv4VtLS61XxHpdnFeqz2xTdL5qf3k2/e+7X50vYT38vmXk8t5K38dw2//wBDr1j4p6V/xS/wqtl2/L4bSZt/y/xu/wD7PW3soxDmqS+0e8y/tXeFtR1K0sLGbWNVmup0topIoPIid2fZ/wCzV77c6f8AY/CUtq235YsV+efw60RX8f8AheLb9/VrVPu/9NUr9IdYg83S519Y65amhthqcuWUmc2ltv8Ahxbp/wBOyLXT6TD9m023i/upWFHHu8E20a940X/x6ulh+WNF/wBmuU9SjH3v+3TmPibD9p8MLb/89dRsl/8AJiKuo2YaX/arn/HjAabpq/8APTVbJP8AyYSujPT7tI7Oh45rdmsvxo8Nf7H2ib/0CvZh0rzS5s93xb0ST+7a3Tf+gV6RQcmF+EV/uV8Oftdaa2q/FzSrFV3vPBFD/wB9P/8At19xv9yvM/FXwR0XxV4yTxRqH2ia/gi8qCJX+RK2pS5BYqlznwH4z23/AIoumiVtkTeSj/7Fej/GO0Y/AX4VWqK29rN3r6q039mzwHpqn/iQxXkjfOz3cjvXZL4G0ZYbWM6baPFaxeVbI8Ct5S/7NdPtInnfVqn8p+W2leA9Vv1222n3Nz/1yi310em/AHxtqsqeR4a1DY33XeLbX6fwaVbW6bYoI0/2UXbU32SP+7R9ZK+pSPzv0X9j3x1qLKZdOjs0/wCnidVr2n4UfsxeIPA8fiNp76ya51PTH06Lazt5W5vvt/3zX1V5Kr/DSPNHD95lFZ+3kbfUI/bkfLvh79hvRrBE+3a5qF5/1xVYq7bSv2S/AVmMyadcXn/XzPu/9Br2zzl2/wAX/fNCybv73/fNZe0kbfVaRS0bRoNE063srWMQ28CLFEi/wqvStPtTKKxO+MYxjyxPzh/ZWsdJ8J/F7VdKt9Tjv/t+g3UM8qNv/wCWSSt/6C3yf7FdPr2saDf6NLBBqdtc3f8ADFC+92ryj9nxtC079o/weuhTXM+j6s11a2yXyLFceVLbyrvl2fJ83+x/sVfS2s7PWU/fqlwrbPu1ONly1InhZb71Anm8PedZ2n+jR/Krp867/wCP/wCzrs/hXbNpWvXdmyqnm2qPsRdn8f8A9nXpHh6FZrC3n2r88SP/AOOVj63D9j+JelN/z9ac6f72x6zp0eWXOVXxftY8h2Fr3rzz48Q/8SbSp/41llT/AMc/+wr0O2/2lrj/AI023neELdv+eV4n/oD10yPKofxTYsJvtNrby/8APWJH/wDHK1UT565rwZN9p8L6U3zb3tUrpU3bf4q2j8JM/iJkerCfO1VEfdVuHc8sX9zdSIPlrx5c/afG+tt/0+S/+h//AGFY6f3/AO/VjXpmvPEGpy/3rqV//H6qQ9K4ZfEfQL4Dq/hv4n/4Q/xvomrs37qCfZP/ANcn+R//AEP/AMcr7nh+dP4f++q/PX5Zlf8A74r7d+C3iVvFXw50S+Z99xFF9kn/AN+L5f8A4j/vuvSw0vsniZjS+2d3VtPuVWR/kqwn3/4q75Hij6P4KKEqCh9OSm06g3iSpWfrWj23iDSbrTLlEe3ul2N8m7/db/gPy1b+5UqffqDppT5JHwb42e58AePIp54GTypXSXY2z5P4/wDfr0uF4EZZ1/fRSrvV91a/7WHgP7WkWswR/NOvzf8AXVP/AItP/QK81+EuttrfhqWxn3fa9NZIV3/xp/B/7On/AABK7KEuc+jh79PmK/xI0dk1S31Xyvnli+zt8/8Ad+5/n/Yrj3+/XoHj/wDfaGkv92WvP68TGx5KpfMD7XplFH8FcJQJ9/8Ahrb8B/J4t0//AGt//oFYla3hJ/J8UaU3/TfZ/wCOVVP4iasfdPbdjIn8NCfP/E1PT54kof5Plr0zwiF9u6vgX/goRqv2nx1olsrb/KsX3J/c+f8A+wr74uX2bFVf4q/MT9szWG1X4yal+9Z4olSFf8/8DoOvDfEeBJs+1V7r8NEX/hD0/wCuru1eD7/3qfer3D4P3nnaHLBuX91LWcj6GmbE1hvb+LfVW50GR3+6uz/drqEh2So1bFnCrr8yr/3zWMTpOJsPCrbN25dlWNN0f/iZfd+5XXalCttF8vyVR0GH7ZdIu7/gdakHsfgDSmfS3+X5K4L4teDJLz97FFv2/eTb9+vcvAGjrDom5ax/FttEiuzKuxK3lE5o/EfIsPga2v71GuYpfk+8m6vaPCXw98NalBF9pikeWJdifwbUrdTQNPv5d21Ul/2K7Lw3oMUL/d/4Hto5i5RNjwr4Vs9NtYrazuWmi/h31b+P2jrf/CjU4pdv7pUet3R7ZLZ0bytjpWP8b79n+GOtqu7f9lraJx/aPzl8SW0Caoir9/d/dr2v9myzg1vXn0qWXZ9oifa/+3Xh+pP9p1l2bd8jV7F+zTf/ANm+PtMn/wBrZXfD3jGXuSPqP4da83gnxDceDvEK7NMnbZE7/wDLrL/A6f7L1seNvB67rixuV/21dP8A0NK2viL4Ai8f+FYr6x2/23ZQbP8Arun9z/4isX4aeLf+E20j/hGtVlb+27BdlrLN/wAt4v7j/wC2lYy/lPVhU5/eicV4buYnR/B3iFYtiS79Olmb5Ff/AJ5O/wDzyf8Av10XhvXpUupdFu4Gs9QtW2RQu2/dF/8AYVU8beEv7VieLyv9Li/1W/8A9ArKs7yfxnYJ+98nxbpK71m+491En8f+2yfx1wVqfMbSp88T0tJvnr0L4PfFCT4ca8y3MrPoF4yreRP/AMsn/wCeq/8As9eJeFfGC63LLBcxLZ3cX8G6urSb5krzfhkcfvQkfoNBOlzEskbq8TLuV1bduWp6+XvgR8YI/Dhh8Oa7Pt0qR9ljeu/y2zf88W/2f7v92vqH5qs6RlFPooAKhRFRmb5fm+9U1FADKfRRQAyin0UAed/Hp1T4UeJm/wCnGWvkv4FWCzePPDqrt81Yrh//ACXevtrxT4XsvF2kXOk3+82V1H5UqI21mX/K1zHh/wCCfhHwU4u9I0xYL2OJokuGkZ3Xcu2umFTkiebWw0py5j4f+NMK3Pj7R1/6g9u//jiVhab4M1XWJdtjpV7ef3fJgd6/RPR/h7oGmXEk40u0luDtRZXgRmVFAVFz/wABrpobaKFdscaoq9lXbV+2MY4T3T8+LD9nbx5qUCNF4au0/wCvh0i/9Dr17xf+zf4n8XJ4Oijays00fR4rGd55Cf3v8eyvqxpooV+eRaEdX2f7Xz1HtpFxwUP5j5p8N/syP4N1rSdZ1LxFboLC5S5WJIPvbP8Aar6Rvfns5P8AdqV3+cfL/wAC/u0y5TfFL/tLWPNzHT7OMIy5TG09N/h60X/P3q36wdK/5A1gv+0K6GpNKJyvjgBl0Nf+ota/+h//AGNdPXN+MEDT+H17nVYv/QH/APia6c9KRqcCqo3xP0/5vmWxuG/8fSu7ri7aH/i5wl/u6Y3/AKOrtKuRz4X4Qqu9zsuEj/h27qmm/wBW9fLn7amozt8O41tpLm2Md19nLozI7fc+Zf76/e/8eq6cOeQsTW9lE+kb/wAT6XpSbrvULS0C/wDPadUqzbajBcxK0cqujfd2fNX4oXk1y9hcTtPK/wB/53bf8/8Acr9Y9I8U3Nh4O8PGzewTzLW3SW41C78pI/3Sf99tXTPDcp5ccx949Oub1baKWRvuKu6qv9q70/dL/wCPVx1hrFzq9pfrLqVhenyG+XT4m2r/AMDZvmqp4iu72HUUWDUNUtrfyvmt9M0zz3Zv73mujLURpRIq42pzcsTvP7TYp91d3+9Ve0v57iWX/VrtX5X215vdG5WIu/8Awlb/APXe7tbVf/Q0rvNHv1luZ4M/vUVHYfw/N/8AstVeztExjiakqkYykX7rVbazT/SbuOL/AGnbZVaz1ux1eXy7S+gvNn+tW3n3bf8AvmuGtdHtIriWSDQ9ODyMztN/Z8907v8A7zIn/oVa6anc6VYX886eT5Fs8yxfZlgRtv8As73ep5Tf20vikegQoqJt/wDZqfUdtJvgjZvvMu6p64z6CHwH5GfCPxBpGkfFnwrqV5cz3P2PU7d4prRfuvv/ANr+H533/wC/X0B4n+F2oQ+JtVaKDekV5Lt+Zfub6+TdY1VdNuNP3W09ts2ee93Eu+C4V/n8rY/3U+T79fo/qkKXetyzp9y62XH/AH9Td/7PXTi488j4zL6kqFOUDiPAz+d4a09m/hi2Vn+P4fs3ijwfef8ATeW3/wC+6u+APk0t7Zv+WF1cQ/8Aj9RfFT9zpvh+8/599WirM1/5eHQQ/c/3K5/4o23neA9Q2/fiaJ//AB//AOzroodu+qHjO2+0+ENbjVfvWb/5/wDHKDGn/FOW+GM2/wAG6f8Ad+VXT/x+uzTbtrz/AOEs2/wrt/55XUqf5/77r0BK0ib1PiH7F3/3Kn+WFN277nz1B99KZfzfZtL1CX+5ayv/AOOUjH7Z8j3M3nXTy/3m30+HpVR3+f8Ahqwj/N8lcR9Ao+6W027q+gv2T/Eiw6jrvhyVm/eqmowf76/I/wD7JXz7D/tV1vwu8SJ4V+IOhaqzbIorryZ/+uUvyP8A+h/+OVtQlySOPE0/a05RPu1EqZP9qoYf/QKm/wBivZPkyWn0xKf/AB1MjUPv07ZR/BQ9BYH7609KZ9yhKg0j8Ri+N/Di+K/C19p21Xm2+dB/11X/AD/49Xwjpty3w3+JyefuTT5W8mf/AK5M/wD7J/7I9focj/NXyD+1n8PUtNU/tiCNvJl/et8v977/APn/AG6uEuRn0OAq/wDLqZF4/s/J0a7+6ibkf/x+vL/467PRNbbxb8KrhpWV73TtkM//AAHZ/wCybP8Avh648ffeuPG/xOY7+UZ/BTP46f8AcoryxjKt6Dth17TG+X/j6T/0Oqn8dTWb7L20/j2Txf8AodVD4jKfwnvtv/qqfvXdTLZ/k/ip/wDHXpnhTM+/uUht7ieV1SKJXdn2/wByvyi/aHuWufiRqc8su+VpXdvm+78//wCxX6b/ABX1X+yvBeoNu/ezr5K/79flL8VLlbnxlqbK29Fl2UonqYSJxTv826vUPg/qX2a8lg3feXfXlj7q6jwBfrba5b/N99tlRI9mJ9Fu6/fqW2v3RP8A0Ksr7Tsi/wB6sy5v2hb5fv1id0DT1jUvt+qW9t5uxHf5qd/wmGlWerf2fZzxJdr/AMsf8/frnXtmmfzWZt9VE0Fbm/ilaBXlV96PVhyn1B8PfijFpVg/2zb9k2/vXdtm2t3xhf6V4q8JXGr6HfR3nkfOyI330rwrSvDC+J7B9M1O2V4t2/71eh+BvhjF4VtbiC2k8m0lX/Uo3yV0+8c3Kc/oniF/NT5a9V8MarE6JurxLxPpU/hXXvm3fZ5W/dPXZeEtYZHRfm+eseYuR7xZ3MTxJXn/AMZtbWz8H6g0u3ZFFW7pV/vi+833a8y+OV+j6TLbbl3v93e1bQODlPjX5/tVxu270Wu9+GNy1nqlpPEzI6y/fSuHmTyZdQbcr11Hw6dft8X+0yV6sTkqfEfo38LvFUWt+HFuV2792yVE/wCWT1x/xp8DT6DqMXjHQd1ttl86fYv+ql/56/7r/wAdcZ4b1K7+Gmo2V826bSrxdkuz7kqf/YV9Iabc2et6dtby7yyuovl/jSWJ6v8AixOuH7qR55pusWfxL8Lpq8CrDqdv8mo2ifwP/frzfxbo9zpV7Frmmbob21bzm2f+h/8AxdaGsWGofArx4l9Z+bc6PcfdT/nrF/zy/wB5K7vXrOz1Kwt9a0pludMvF3xP/d/2P/sK45e8elA8s1tIvENmnijRVW2uF+S+tE/5ZS//ABD11fg/xCusadE25fNX5Jf9l65K88/wHrf9oW0H2nTLj91dWj/8tU/ji/8AiHo1JP8AhD7y31fTGa80K/8A3y7Pk+T/ANkZK4KtPmIqUz1BPuurfcevpD4CfF97/wCz+F9duD9oVQmn3sr/AOvX/nk3+0v8Lfx18uaJqsWpWcU6srpKu9X/ANithJvk/iRvvq6NsdX/APZK4TnP0KoryT4H/Fk+NtMGl6rIh8QWS/M/3ftUX/PVf9r+8tet1RQ+mU+mUFhT6ZT6AGUUUUABfLVleIb+HSND1C/m3eVaWz3DbF+baq7v/Zas6jKEiKrJ5UzhvKfb91ttcR8Ub/7B8I/G9z9pkufK0e7fdKy/88X/ALlXExqy902vA/iNPFegxarbT+daXjedbO3/ADyb7lad5DIC88l6qRJ94MvyrXkvwQs/J+E3g39x9p26cn31Z/8Axzft/wCB16ibeCbw/KkltD9nZGHkuibP++d22tZe7I8+j+9p+8NttY0q7uYrZNXgupW+7DE6v/6DVy71C20+eJZmneWXdsjiVn+7/srWTYXEiXEUayqsW77kW3/2VP8A2ao5J7m90nTJmaUSyQebK+5k7fxbXSoOiMoxNG5vftlpKy21xDtkXiZdpett/mi/4DXF2tuz/Zwu35buJ22Mv+19753rtH+61TIqnzS5jDtn8ubSoVb725636521GdU08f3Y5W/8eroqljw/wnOeLXxq3hVf72p/+28tdGelc54gIfxT4VT0ubh//Jd//iq6P+CkdD2OU07b/wAJ3df7Nin/AKG9dXXJ6Q27x5qn+zYxf+hPXWVcjnwv8My/EmpDR/D+pXv/AD7W0s3/AHylfKH7X95JH8NrRpEYNLcpLKzL/rfufP8AN/uV9U+LLVdQ0SS2mXfFJPErJ/eXzUr5W/bjh+z+DbSBWj3y3O/5U2fx/wDj1deG+I4sefBd4ieVN+6/dNLvVH+43/xFfpD8NL9v+EP0qVp47Z2nuEV5p4IvubU/jR2/g/gr827x9mnfL8/72v1C8FS2enaBo8V1qElizRt5UMUrK8v9/wC6m+vQn8J859uJ2mlzNNaX7NM837vbv8+WX/0NEWqHiqwW41Bd9s1yuz7v2G4n/wDQXRK6Gx+zXOm3DWstzN91d12sv97/AKa1i+IJbV9baCTRL3VJgq5eKx3RL/wJ221wRkdlSmc2+jRWxz/ZUds/8Mv2Szt//Hmd2r0TRrB7e8vbmT7siRIv/AV/+yrmorECVRF4XubBWb5rjbZp5X+39/dXcRfJaN/Ht/2ttXKXukUKf7z3jhJLc3ju0kTXK7vuPZ3k+f8AvtlWr2n+HIdQsr+ykga3huItjbLRYP8A7L/vuq//AAkN55Yae88PWf8AsPfNcOv/AKBuro/C9497DLK81tcfNt3WsDRL/wCPferHmO1U+aXLI6tE2LRRRXGfSI/FLVXi17xBqt9cyyQxXU8rq+7f87/5+/X6MeD9Q/tjwR4P1JmV3utCspd6Nu+fytr/APoDV+d/2n5pV+wyebKr7rf5JUi/33evur9n24F38A/AbD53gs7iyf8A2PKuG/8Aikr0sTH7Z+bYGpz8xN4bT7NrPiCBV/1Wou//AH0lM+Ltss3gC7n/AOfWeK4/3fn/APs6sQ7rbx/4gg/56raXC/8AfGyrHj+H7Z4D8QRf9Obv/wB8fP8A+yVzfZPX/wCXhNZv50SN8v3d9Ov4ftOl3sH/AD1tZU/8crN8K3P2zw/pk/8AetYn/wDHK2kTe23+CszL4Jnkvwcmb+y9Qi+b5bpH/wDHP/sK9KR/92vL/hRuh1fXbNvv/J/467pXqCJ8laROmp8RY31m+LZvs3hLW5f7ljL/AOgVpJ9z+Kud+Jc32b4feIG/vWuz/vt6JGcPjPl1vvPU8P3Kq7/m3VPbfcrhPegXkf5qc6ectRI/yVY/joiQfcvwi8Vf8Jn8PNE1Nn33DQfZ5/8ArrF8j/8AoP8A4/XcInyV82fsk+Kv+Rg8OSv93ZqMCf8Ajkv/ALJX0mjrt+7XtUpc0T5bE0/ZVZRHp9+n7/nqHf8AJT027aswJf4KKaj07fUGkQ+/T0pn8FFBUSVRmuE+MvhVfE/gW+XyvOltV81U/wBn+P8A8d/9BrvEo+X/AGaDqpS5J8x+cXhu8bwZ4j1jSp2/0K/tXt2/3/8Alk/+f79XfvvXa/tK+BG8M+L1vIINlq0qeUyLt+Rvuf8AfHzp/wAArivuVwYj4j6qUozhzDPm/iplP/u0z5v+B1wkh/eo3tCm7+789Pf5KZNt8p/92qj8QH0Bbfd+Wpqqab89rby/3okepbmZtv7rbvWvS+yeBOPvHkv7RWsNpvhy3WLy/tG6WZf4921P/s0r8t/E779Zu2Xds816/SD9oq/aGzf70z/2dcP93+/s/wC+Puf+P1+bWvPv1K4+996sz2MIY7/fos7lrO6t51+/FLvpjpvqJ61O6PxH01YXK3+mxSK3yOtVb+FUl3f3K5n4Ua99s0ZLOWX97b/Jsrrr/a9cR6UTn08VWaN5TMySr/BTrPxU1tdefFtdE/gqvf6DFc/NtXzayrbQYPtXzStC9bROmnE9r8JfEuBJYp/s0fz/AHvmr0XR/ipoOpN5HntZ3f8Acf7n/fdfP+leCdPv7eWL+02h3LXoGg/D3wv9i+zWrSXkv/LWZ2rqIqUYnca3eaZ4z0u7S2ljuXg/uN/HVLwfo8qQfMrVU8PeD7Pwq939jXYkq7G+bfXa2CLCny7fmrkOA29KdraLc26vmL9qjxhcw6zpVnZzsjpvmbZX0RqusLYabLvbZtr4h+MfiFvEPje9nVvki/crXVA5zPsLmW8067nlb99K3zV0fgl/J1K3bd/DXNaD/wAgb+LezV0Hg/57qL/2evVgebVPvrwZokXj/wCGVlZz7UlS2Tyrj7/lSpUXwl8Wz+Fdcl8Ia5+5Rpdlq7/8spf7n+4/8FZP7Peqy3nhzyItr+VLsZP97/8AYrqfij4D/wCEhsJdVs1X+0LNf3qJ9+VP/ikol7nvRO6jLnjyyPTfFXh6z8c+HrjSrz5Hb54n27/Kl/v14Z4D165+G/ia78K+I02aZcS7G/uRS/wSp/sv/fr0P4RfEL/hJ9L+x3Mq/wBsWSfN/wBPUX9//wCLqx8YPh7F420b7dYxL/atqv7r/pun9z/4iiXv+9E3p+5+6kYnjDwqsKXEUq77eVfm/wDi68y025Xwxe3Gh6u3/EkvPn87bv8AKf8A56p/7Old18K/Ga+IbD/hGtVb/iYQLss5pf8Alqn/ADy/3kqr4w8KrcxPayrslT/Vf7L1xyj9o7o/yyOHh/tDwB4gisZGVNPll/39u/8Auf7FepW02/Y25a860d/7es/+EV1Vf+Jhb/Jp00v32/6ZP/7JVjwHrE+m3r+HtQ3JLE3+i7/l/wC2X/xFebVic1SJ6rp2r3ei3drqGnztb39tL5sEqpv2t/7P/uV9ifCj4nWnxL8PLcqFttTt8RXlmr/6p/76/wCy38NfE1tNv2f71b/hDxXf+DvEVvrOnNtuovkZH+5PF/FE9cxET75ormvAvjOw8d+H7fV9PYmKT5JYn+/BL/HE3+7XRVZY+imU+gAplFFAFO/g8xklX70W5tu37/y15f8AtECW3+AXj6Vt29tKm++3t/vV6nfbjaSfMyfL99G2tXjn7TUvk/s7ePDuk+awKfvpN/8AHWtM5q3uwkbPwl0uf/hW3hZUVMpp6bn3Kv8A7I9d+kP2fT2WWVU4+aV3+7/wKvP/AANZwv4P8NNPDDNKmmRL+9Tf/wCzItdz5ULaEw2w+T02LEmz7393dtq6nxHJhf4cSvZrZ3N9Ft1CG5lT51RJ9/8A7PRrr2MNzbxTTsk235Yoot/y/wDfDVJYtKt1Gsc++L+JFVV/9BWpNYeRblPL8z/V/wAPm/8AslQdPu8o22v4rDTLu5WKd1i/gmVk3f8Afdbr/casWwWO+tJY7j94rSKrB26/+PVrv9xqk1j8BzVlIjeKreLdnyrNm/8AH66uuM8OP53jTVm3Z8qCKH/2f/2euzqCcP8ACcxrS48Z+GF9TdP/AOOf/ZV0n8Fc3qZD+OdAAVvltLtz/s/6of8As1dK/wByg1exyPh75/Gutt/dgt//AGeuwri/C7f8Vt4k/wBlbVP/ABz/AOyrsaqRz4X+GZ2r4ZIFHV50/wA/+O18cftxv5OjaTEyqm6d32Iu3+N6+y9Sj3m2/wCuwavir9up9kWiKu1E+/s+5/HLXbhviODGnxPeQ/vbT/run/odfqd4duptPsLJIbue2h8r+Ca1i/i/6a/PX5c7Hm1LR4F3fvb6JP8Ax9K/UrRZ2tre1VLmCH919x7ryn+//c8p2rsl8MjwP+XsTttImlubSZ5Z/tPzRfP9pSX+L/ZRFrC8UoJdWkTDyfd+X7Zef+iol21u6S7TWTM0vnfvo/n3M3/oS1heJEnutVn2iVol+TZ5F46/+OuqVwRPTrGXZ6OiXcTfZI96sv8AzDLp/wDx+V9v/A69Kf8A48pOv3W/z81eeWVk0d9A/wBhiVvMU+a2kup/76ll+Wu/vxt0u66/6tv4V/8AZvlq5mOG+KR59/aMkQ2fbpbZF/gfU7O3/wDRSV1Pg6QzQyyCTzcyfe+2Pcf+PMv/AKDXIjU1gGz+2vJ2/wAB1Gzg/wDRUVdf4Kn82y8xZvte6bb5vntcf+PMi1LN4fxYnb/NRRTK4j6U/C3WNYZ9R8qWWV7fzd+zd/HX3p+x5rc2vfAcyzyo8lnr11bt8u3arLFKv/s1fn3ZvLf2sTTwKjp/G9fa/wCwffq/gz4gab5qzfZdRsrtf4/vxPF/7Ild9Tm5T8+wns+aR69rH7n4jI3/AD9aT/6C/wD9nWxqsP2zRNQg/wCetrKn/jlZnir5PGHhqf5f3sV1bt/3xvres/nSJW/irA65fFGRwnw0m87wXpTf3FdP/H662F/3qVxvwufydBuLb/n1vriGuwqAqfxTyHwl/oHxT122+5vWX/x2X/7OvUEf568vm/0D44S/9PHm/wDj0X/2FeoJ86pWkTpqE3/fNcp8YJvJ+G+q/wC15Sf+PpXWp89cP8b5mh+HN2v966t0+f8A3/8A7CiRjS/iHzgn36lhfYtVE27qtw/Iv+9XnHvQLqffqZ93/AKro/yVL/u1YHa/B/xP/wAIl8SfD+oM2y3af7JP/wBcpfk/+I/74r7rR/m27q/OHZvif/b/ANqvvX4V+J18X+AdF1XdvlntkSf+L96vyP8A+gV6OGl9k8TMKXwzOuo2U+nbK7Dxxuz5Kd/HRRUGnKFP/gplPSgoen3KEpiU9Pu/LQbnlv7QvhD/AISfwHcTom6Wz+//ANcv/sW2/wDj1fIbpsbb/d+9X6GvDFdRSwTxq8Ui7GT+8tfBHi3Sv7E8S6rp/wA2yzvJbf8A74evPxB72Eq88eUx/lo/i3UbP4aY7/N96uI7Q+/TH+dH+WnvT9nyfxUo/EB7boM2/RrJv71qn/oFXbnb9les3we+/wAOaf8A9ckrSvEX7P8A+P16UTxp/GfOX7Scy/YtTbcqeVp0sK72+98n/wCxX5xaq6/bJW/vNX6C/tOTRpocu7/WtZ71fds/z/8AYV+fV+i+b8taHo4b4TKf79V3+/Vh/v1C/wB+sj0DW8K683h7WYp9zfZ3+SX/AHK9ytr9byJJVZXR13185V2fgbxbLYN9hnb91/yy/wBmplE6Kcj1103r/FVK50qW5anWGsRXi/L9+tuzvFSX5trpURPSjIzNH8MXzzrt+T5q9g8MaVPptv5TLXL6PrESKm7+Fq9As9VieyRvld625jmqSLDzfL81RJqqw7mZmrC1jxbBCz/Mu9a4/W/G2yL5fv8A8NI45EvxR8ftbaXLFEy/d/vV8vzbrmWWVm+/89dn481ie8l8pn37vvVx7p5Nr/vV2wiccjS8Pf8AHm/+zLvre8N3LW2qIv8AdasHw8/7rb/tfcrQs38nVHZW/irvic0j6g+Dni3+wbpJ/meLdsli/vJX2BpTwXNrb3ltKs1vKu9JkavgfwBf7Gt/u/Ouyvpj4ReLZbPVP7FvJdlpP/qHdtmx/wC5/wADrQ0oS5oj/iF4eu/AHia38R6L+5t2l3p/cil/ji/3Xr2Lwl4qs/E+k2+oW3yRS/JLDu+e3l/uU3UtKg1vTbixvovOt7hdjJ/n7leL6DqV58H/ABrcWd9ufSp/kl+X7yfwSp/uf/F1h/Ckej/Fibfxm8By6VqP/CUaRuh3y+dOkP8Ayyl/56/8Drd8Pa9bfEXw99pl2w6tarsvIv8A2dK9CTyNStXgl8u5t7iL/fSVHrwDW9N1D4OeN4ryx3TWT/PF/wBNYv44n/20/wDiKipHlLp+8J458KyunnxKyXdv8/yNs3p/8WlZV4i/ELQZZ/l/t2zXfdInyean8Eqf+z17BeJbeKtGt9T09le3uF3xP/df+5XkXiHTbnw3rMWtaZ+5dZfmT+BX/wDiX/uVzVInTH3zV8AarLqWkytct/pcEv2eX/pr/t12ttMu/a1ee3Nz9jt5fFGhwb4p4vJntHb/AFEv+3/f/j2f79dB4b8T2etxebbM3yf61HXY6P8A5/jryqkeQ45RlA9Z+GPxDvPh14h+2wLJNYT7EvrL/nqv99f+mqV9m6Vq9nrem2+oWU63FncR+bFMjffWvgO2mXdXqnwS+Kp8E6j/AGTqUg/sG8lG18f8ecrHO7/rk38XpURJ5j60p9Mp9WajKKfRQBDKnnRMu7Zurw39rcSw/s7+MI2/5apEi/8Af1K94rhPjH8P/wDhZ/w91Xw8s/2WS6VGjf8A21cMN3/fNXCXvGNWPPEZ4ailt/D2jxbF+Sxi+f5v7n+5XTvI6aTu3fNj+9/9lWUtg8NvbwNGzvFAiN8m/wD9pNWk6Omjqqq27HTbu/8AZauXxHPRjKFPlINO3veR7pVlOP73/wBm1V/ETr9tSPZvfyv7m7/2Rqt6X5puVRv7v+0tUNfcDUAksmxETq7qq/8Ao1f/AEGoK5fdLmloUs4ty7P36/5+4lbz/caub0uBNQsYlhZVWK7Vv3W3+H/droX/ANU3+7QbR+A4vwSDJ4q8Xsf4LqGL/wAhf/ZV3I6Vw/w+dX1jxe3/AFE9v/kJK7gdKgKP8M5+5bPjq0/2NMl/8eli/wDiK25Pkib/AHaxvLD+N/M/uaft/wDIv/2NbNz/AKhv92gufwnJ+Ef+Rq8USfN/rrdP/IK11/8AHXLeC8/2p4iY/wDP/t/8cSupqmY4f+GVrk7rm1/3m/8AQa+Fv28H2XmhRRbf9R/eX/b/ALtfdk/+tVv7qtXwb+3Z/wAhTR/m3/uF2vu3b/krqw3xHDmHwnyV4b3f8Jfo9tL86S6na7fm+4++v1Q0tJU+yIpn2eR/A10n/opNlflv4D3XnxQ8FQf9RO3/APQ6/Uexs2mliby5G/dIv/HndS/+guiV3z+E+eXvVYnZabuSwTO/LXK/f83/ANq/NXL6/ZyzarcOIPOXd0Onzy/+1VWul06Ew2UCeW0O64/557f4P9pnrldW03zdVuZDpH2mR2/1r6Zv/wDH2lrjgd+JDR9KWHV4H+wrC/mf65NMig/8ed3au71hl/sq63Z2eV/sf+z/AC/99Vwnh6wWHW7X/Q1tv+2FnF/6A7vXa67N5Gi3kjMUTb9/dEv/AKH8tKYYb4ZHADXo7UbI9RihX+42p2sX/oqKu58HuJtPjkjk+0BpGcP57S/+PMtcGmroR8uuMf8AYXWIE/8ARUVegeEn3WVuzSs+7d8zStLu/wCBNUS+E2o/xYnU0yn0VyH0Z+FEM0Ty3EU8TO+390+77lfTn7A+uxz+JPGOlRPG8NzoCXi/78Vwv/xdfHVz4h33TtAuz/fr6N/YKRYfjhFPFOu/UdKvbF4kX+LyvNT/ANAr0qh+dYaPJUPsvx4nk3Hhq5/55amiN/wJK1bN/l/3ayviR/yKv2n5f9FvLW4/8f8A/s61bZ/ml+796uaJ6EvhicL4MT7N4g8W2f8Azy1Hzv8Avv8A/Yrsk/4D/wB81x+mp9m+KXiiL+G4it7j/P8A33XXb/nrMqp8R5J45/4lvxf0qf8Ahl+z/wDxFemojbK8y+M3+h+KPDl983y7P/HJf/s69QRF3PTibVPhiPSvP/jw+zwD/tveRV6EleW/tDzbPC+lRfxveP8A+gf/AGdEiKH8U8EqxbPviql/H/FVu2+RK5D2zQT/AGal/gqpC/zfxVb+/QXIen36+lf2RfE++113w5K3+qdNRg/3H+R//QE/77r5n3/Old18FvE7eEviX4fvHZUt55/sM/zf8spfk/8AQ9n/AHxXRQlyyOOvT56Uon3WlS1F/H/t0+vVkfMDv4KfTKEqCgp5TH97/gNFH8dBY+iiipNIh/HXxN8aIGtfil4lT5fmvHb/AL6Tf/7PX2zXxz+0JbfZPivrf/TXypv++ok/+IrmrfCergviPN6bTn+/Tf8AvmvNPb5Qpiff/hp7v9z7tH/odAz13wBNv8K6f/u/+z1u3m37LL838Ncv8NJt/heL/plLKldHeTfJ935N2+vRh8B4lSPvHyr+1RN5Ph/b833dn3d/8H/2dfAl/wD8fkq/NX3h+11N9jsPN+X/AEqLyf8A0P56+DNSm87UpX/vs9XE9Gh8Jnv9+q8yf3asy/eqF/npnaV6ls38m6iqJ3aj+Osiz0DStVa2XazN/v10ttr0sP8AFXD6bN51rE1dBZv9xf8A0OsjrpnUJ4zlhd1X56mf4han92JmhrBhs/O+7Vv+yt70RCRYTW55m+ZmmlepZpvs1q9zO3z1FbJFZo7fL8lcl4q1hrl9v/jlbQMZGZf3/wDaV48rfc/hqlqU29aZC7bqbefeSuxHnmloP+qf/vutBH/0p2rK0d9jPt/u760t6/bX/wBquyBzyPQPBOsbE+9seJq+jtKtm17wyl9bK2+3Xe7/APs9fJWg3nk6lt+5ur6U+BvxRs/CUUsWq2LalaP/AMskb562l70TGnU9lLmPpv4XeM18VaT9mnlX+0LKLZP/ALafwPVj4i+DF8W6M8USqmoW/wA9q/8A7J/wOvF9K1uLStZXxHos8Fh5Tb/sNxP96L/nl/n/AGK+gNN17T/Ellb31jOs1vOu9fm31Hxx949Kliac/hkeZfB/xtLZ3X/CL6k2yVW/0F3/AIX/AOeX/wARXqHirw3Z+NtBlsZ/kf78T7f9VLXmPxg8GNv/AOEj0/cksTJ9q2fw/wByVK6v4Y+P18W6N+/ZU1W1+S6T/nr/AHJU/wA/36iP/PqR2Sj9uB5v4M8Qz/DrxBd6HrXyafLL5M/zf6p/4JU/8c+f/cru/FWgrMsrbVmiZfm/6apVj4teA18W6X/aFjEv9q2q/cT/AJbxf3P/AIiuU+FfjD7fEnhzUJf9IiX/AEGV/wCL/pk9Y8v2TaMvtRONheXwTrbbomudKul2Txf89Yv/AIpKZeWzeBtWTU7PdeaVeLv3p/En/wAUn9yvQPFvhuKaJ42Vkif7v/TJ64LR7xbCW48Oa18llcN8r/8APvL/AH/91646sTb3ZxO60TWIL+CKSCVZomXerpW6m3Z8210b5K8ahubz4deIPsd5u/s9pdjP/wA8v9v/ANAr1uzmWaLcu3Z/vV5so8pwSjyn0Z+z98XHkeHwrrdwztjbp13K3L/9MH/2v7vtX0TX56ed9zazI6fOro2x1f8A9kr6q+CXxjHji2/sXV5Ei8R2qfe/hvIv+eqf7X95asInr1FFFBY+mU+mUAZ+pactwvmKu6VV/u1TvE2aPErKr/N/d3/+y1uVT1RGe2zFA1y6t/qvM2VREomPoG37cypEqL5f8Me3/wBpJS6uW/tNisFzKNn/ACyVqtaQ7SXMvm2a2cqr/wA91lrP1a8hj1GdHtNPkdVX57i7VHf/AIBtpmPL7pYt2ltbazOWi8272Mjtu+X/ACtb8n+resW2jW8t9LZBGirP5u23k3p9x/4q2pv9W9BcfgPMfBviS10jW9Rsplka+1bX7uK2hjXcdkSJul/3F/8AZlr1OvIPhpYw3HxM8YX0jK9xa/6NEm7/AFSPLKz/AO7u2J/3wtev1AU/hOZExb4hTR5+VNKRm/GZsf8AoLV0E6bom/3awbCRW8b6zj70djap/wCPTVvTf6t6C5/Cc74RgEL6s/mo5a+dnCfwn+7/AOg10tct4Ekili1Vozv/AOJhNub/AGt9dTQTR+AZN/qn/vba+BP28ZmTxBpsTM3yQL/6Cv8Aer7Jn+J+hf2r/ZlvqMT3T7kR0XzV83/gNfEn7d+pf8XDigb+G1/+Ir0aFOUZe8efj/hPnj4RWzXPxs8Dxtt/4/km/wDHHev0+sNHNzMJGtYHHlInz2O7/wAe81N//fNfmd8CkV/jh4SnlZYYomluGd2+6iRPX6d6a981y/larqFnb7E2w2+kb0T5f+euz5q3qfwzxKUeatE6Oys1s7Wwi8pYf9Jd9iRKn8D/AMK1yWo6MZrydjpUTlpGfc2n2r/q8tdjA0jNpKSzSyy/vXMs8flO3/AP+BVxx+3PczF9a1cDzHZVt9B2Kn/fUT7q44nViY+8XvDGkxWusROlmtt8r/dgtV/9FfNXT+IAyaRKInZHY/KyMi/+h/LXP+HrmW0vJXuNQ1a6i8tnY6hZrbxL/wCOJWrrWpPN4fNxZz3UXmMuyXT4PPdl/wBlaJBQ5eXlOei03Up/+Xm7f/uMbf8A0CKu08ORNDZRLJ9/Z/fd/wDx5/mauNF/dKn+t8WP/vQQL/7JXY6LqcE0cEe9/Okh81Vdtz7f9rbSl8JtQ5faxOgplPplch9Afz5TabPYTzQTwNbXCNsZJV2bK9i/ZP1W68PftCfD28DKlrLrCWjfN/DL+6/9nrpPGHwrvtSX4WQXLWOpS6pYxQz32ns7+an8G99n39mxK4/WNEb4XfFyynsYpE0/SNat3W4dfubZUfZv/jq44mM5ey+0fAU/4kT9GviFbNN4I8QQbW3xWrvs/wB3/wDYp+mzfaYopf70SPWl4tuYtSvPEenwRfaUT7RDK8X3Fdv4P9t/nT5K5rwTefafDmjy7v8AW2cX/oFbROqXw8pj6l/ofxdtG+b/AEzSdn/fD/8A2FdW+6uU8bfufHPg+fds837Rb/drq0+5SKl8MTyz4/W3/Eo0ef8AjWWVP8/98V3ulXP2ywt5f+esSP8Ad/2K5j42QrN4I3f88rpP4P79aXgO5+2eENHn/v2qf5/8cqYm3/Ls6NPn/vV5J+0hNs0vw/F/fllf/wBAr1qH7leJ/tJzbLjw/F/dilf/AMf/APsKKhphviPF03fxbv7laEPzr/F8tZn8dXbZ2rhPULyffq0nzo9UodtXYX+WgvlH/wAdS/Nt+Vtj/wANRU9Pv1cJCPvz4b+J18beBdE1tX+e6tV83/ZlX5H/APH0euoX71fO/wCyN4k87S9b8OSy73tZUvoE/wBiX7//AI+n/j9fRaV7UJc0T5fE0+SrKIU+mU+g5woo/jo/2KCx9H8dFCJUmw7+Cvk39pu28n4lyy/897G3f/0Nf/ZK+sv4K+X/ANq622eNdHn/AOeunbP++JX/APi65q3wnp4T+IeG/wAFI/3Gpfv/AHdtFeae5yjNlCfJ8tP+aoXfyUoFynqHwuffolwv9yd66u/h/wBFll+Z/KXfXFfCib/RdTX+5Kj/APjldreOvleV/eeu6PwnlVI/vD40/bMuWubW0bb8lra/3v43/wD2P/H6+Grz/Wu1fX37W+sfbLy7bc32eX5FT+/sfZ/7JXyDef62qPSp/CRXPzp8tRbN61YT54qhT7j1pym5VmSmf7VWJttV/wDdrMs6Xw2+9XirqLOFkb+KuH0qZraWJq9R02w+02sTVlI6IlqwhX5Ku3MzIv8AD81RQw+Snzbqiv7nyYqguRg63qXzbdzVw95M00rtWxrF4z+d/t1hP87qtdkDjqFiz/vUzZvZ6mT5ESmI/wB+uw5pFjTXZGRq0N+yXd/wCsq1/wBUlaEM290raJlItJNsvX2/cru9H1ht8W1mRHX+Bq8637LxlbdsrdsLlks4pf8AnkrpXTGRy1KXOesP4h8mydvP+fb/AHqseG/GeqvpdxY2eq3dtbq3neTE2xK8km1tpotsTfuq6DwTra2es2+754pf3Lf8DqPachMcJKMec+uPgV8V7zUrr+xdcnlvLSVfllm+d0T+P/frY8c+GNT+C3je01DT/nspV861fd8ksT/fi/z/ALFeD/DHW1TxajRf6r59v+5X2r4ztrPxb8J9P+3fci2Jv/55bv4//QP/AB+uapPnka061WhV5J/CP8N69a69pdvfWcrfZJ13r/sv/cf+5XlXxg8BtpV5/wAJDpW6GJ23z+V8nlS/89ayvBPiGf4b+KLjSNV+TT5Zdkv/AEyf+CVP9n7le6vDFf2sttcqtzFKmxkf50lSr/ixPbh+7kcD4P8AE8XjnRP3+3+07ddl5En/AC1/20/z/frmvG3g/wC32/7ra9wi/un/AOeqf3KxfEOlah8K/F8V5Ys32d/ngd/uSxfxxP8A5/uV6lbXNj4q0a3vrNv9En+7/filrH4onT8J4/o9yvjPS/7D1D5NVtV/0OV/+Wqf88n/ANtKseBvEMujy/2HqEmz5tlq7/8AoqpvH/hiezun1O23Q3ETb5dnyf8AbVKqX6L450ZtTgXZrFn/AMflunybv+mqVxyjzlSjznosM29Nv8daFheS2F5FdWc7W13by+dBcQ/fieuC8E63LeebZ3jrNcRRJN5qfxo39/8AuMn8aV2UL/NXnfCcR9m/CL4p23xH0Z/N222tWW1L23/9qr/svXodfBPhrxJf+EtdtdW0uTbe2v8Af+5Kv8UTf7LV9o+BfG1h4/8AD1vq+nthJPklif70Eq/fR61EdRRRTKCx9FMp9AHOa5psv2Z2ssiWWe3Tag27F81d7flurO1nz/7Sn8tZ0XH39suz/wAdWuxqlc6XZszyyW0Tu/3m8rdVxMakeYw9IS5bW422v5X2aLcz7v70v97/AIBXTzf6t6zItPX7fGyRtFBCuYwq7fm+b/4qtN/uUSJjHlicV8O9HsYTq+rx2yJf3t5cJPcbv9aqSuqV3Vcn8NTu8Mb/AO/dXTf+RnrrKg1p/Ccto0u7x94lT+Fbay/9q10c3+reuZ8PuJPHHi/P8L2qf+Qf/sq5H4w/FnT/AA5p0+iWUi3ut3SNF5ML/wCoX++/92rp05zlywCfwmt4J8Q6Zo/hXUdQvL6C2tlvrh5ZXl+789eY/EH42p4zuG0Lw+tzJZN/r3t22PKn+9/AteQ6b4e1zUtclngvJJtMii86+sfvful/jRP43TfXtXw/+Ifw+8SeGta8LaRqSnVJLOd2t5bZoJZFVD9z+9s216kY08JLnn70jnp1vsnK+A/+Ke1mLV/Kj+zurpAm5k2p9z5P7/8Av18//ttebrfxDiubTc9k9rsWVF+Rv87K97+Jfx00nwt8JfD+h6YYdR1+80a3/wBtLRNn3/8Arr/cSvAf7e8R3/gi0n1CxtJrLVJfsn2FG33Ev9zYn8H8fz13rFU8VLml8RwV6tKrU5JHlvwH0eXVfiraWaR/OtjdOv8AuOn/ANnX6Xw6aXvpW/s5nG77/wBk3f8Atx/7LXzF8GfCvh7RNZdrPSls/EFvauku+dnl8rfX1pZP4btVaS5vdNSSX52d44l3VzYmn7KJwRp2r8pbs0aGfS4/L2fuJ2Cbdv8AEn+03865CbSmdmb7Ivzf39Oupf8A2rW43i3QZvE9raWmqWDRQWMr/JOm1dzp/wDENS+V4TQ7Wv8AR/N/u74q4IsdSPPKRm2WlzwWWqrDAjTtZSpEqWP2fe+3++zs7VqXmnz2/gjTLTyGmliiiRkSDzfup/c3JV3Sn0i0nZrS7tH3Ls2W/lL/AOg1t3OlQapaRx3MUcyK2/ZNFv8A/QqmUiqNI8t/slpDiWx2fTTLNP8A0bK1d54fsJTrcMxVjCmnqm7cv3t/+z/u1a/4RjSrZP8Aj2tk/wB21iX/ANkrY03b81Rze6dNOjyVImhRRTK5j3T8dfD3xdn8GeN/DVnqrN/Ynh9nRbdIP9R/f/3/AJ9nyVleLfGC+M9ZRoNBbxJrU/yWNi6tLb2SfwfIn35X++//AACse8tpZopZ7xvt+nxNslvrFfN+f/bT/wBnrHS2WwSKdmuU0qVvOnS0bZKn+2leLH9xX9rKJ+a0uY/S/wAM+HNNtPD2hQWMV1p9u2nwS7IrmX907RKz/wAfyNvZ9yVi/D1NmjW9s23/AEP7Rb/e/u3DpX5z638ZvGej2qXmleP9UsPNl2Lb2j7dmz5E+0S/xyvs3/x/f+/X2X+yp4wufG3g241CfUI9Vi+1Oi3e7c/m/J5u9/4t+9P/AB+voIyiz1+X3ZTPQvicn2Z/C95/zy1NEb/gf/7FdWm7+HdXjn7Tnxm0PwHo2n6Qyyal4gnnS7gsbdtvlIv8cr/wb68P0f4wePfjT4tu2g+0w2lhA9wujaTu+zxIn8cr/wAf/A/++KiMo83KH2Yn1R8VIfO+H2sf9Mtj/wDj9ZnwluftPgPTP9nen/j9YGlX/i/Xvhje32q/2ff6Pf6S7xQ2Ksl3B/v7/v8A3Pn2VL8BL/7Z4NlX/nleSp/6BVfaN4/wz1BK8E/aQmb/AISHSl3fcsf/AGeveEr53/aNud/je3i/55WMSf8Aj71NQ1w3xHmC/eSr8L/3ax9+x/8A0KtNK5D0jQh/vVbT5HqpC/8Au1Y/g/hqy4lj5dtP2fdpm/8AdfdahHqCj0P4FeJ/+EV+KeiTtLstL1v7On/3Jfuf+P7K+50+Ra/NpN2390zeb99X+589foF4B8Tp4z8G6JrK/furVXl/66/x/wDj6vXp4eX2TxcfS+2dHT6an3KdXUeMFH8dFFBY/f8ALSJ9+m1KlSbxD+OvnT9rO223nhqf+/FcJ/3y6f8AxdfRdeFftYWe/Q/Dlz/zyurhP++k/wDsKwrfCehhv4p8yv8Acpn8FS1E/wByvLPoQ+WmTbdr/e+Zaf8AwfxUUokHZfCt2+1anB/fiR67jW7n7Hp1xP8AK/lRO9ef/DF9mt3C/wADQf8As9ch+2B8Y0+Hvg1NIsZdmsazE6b0b54rf+P/AL7/APi674/CcFSPNUPlT9qjxnZ39/p+g2dyt5LZ73upkbeiP/c/29lfO9yn8VaGq37XN15rsz76pO+9nX/ZqjujH3SunyPUP97/ANnp5++lDpsR60iMqTfOtNh+enP9+iFPmpmxoW0Py1634JdrmyRf7tedabYfaWr03wlD9gVP7lcsjoiat/ZqjVyviG52Rbf4/uferrdVufl3LXnWpXPnXUsrfPs+RUoiXKRz+pPsldazIU+atDVfkfbu+eqX3FRK7KZwSJf97+CiH53/AIqid22Vatk+Td/cWumJgCfc/wB2prN/3vl7v92nOmy3es+GbZKjf3fkoJ5S9M/+mO1bFnNsg8pv4vkasG53Jcf8BrThmbdVxkaQiXXhWGJPl+989Ps7xrbymX7+7fVe8ufmf/viorN/Oldv9rYtc3Meh/dPWvhjct/b0XzfIts7198aDeLefC37M3/Lxp29f4/n2b6/PX4dXP2bW0Ztv72CX/0Cvrr4e/EKKb4R2k6t/pFhpm+VP9hX8p//AED/AMfqIyPLxVDmkWP7NX4keC/tMG2bW9JZ7dtnz+fF/B/45Wx8H/HP2yKLw9fSt9rgX/Q5nb/Wp/zy/wCAVw/7M1/c3/xBl0qJm/0+zdFT+9LEm9P/ABxHroPij4Sl0TUYfEelboUaXezxfJ5Ev9//AIHXTzcvvQPSpR932Uz1bxP4btvFuhy2c/ybvnWX/nk9eLeFdbvPhv4luNM1VW+xStsvIf7v/TVK9Z8B+M4vGGjfbPuXsXyXlv8A7f8Af/4HWZ8UfAy+J9L+3WcX/EztV+XZ/wAtU/uf/EVtKP24m0f5JGlqumrfxJ92b5d8T/f81P8A2evGtYsLnwN4gi1Cx/1TN8qP/wCPxPXS/Cjxn9zw5qErJ82+xlf+B/8AnlXYeKtEg1Kyl3Rfe+SVP/Z6xl73vRNo+57sjyXxDYNtt9c8PT+TFcS/Mm7/AFT/AMaPXcaPr1tqtnaTwStslXZsf+F/40/4BXFWczeEtXuLG+VptMn/ANbs/iT/AJ6p/uVameD4e6l9p+W/0zUm3ypt+5/cuIv++3+SvNqRCpT5j0NN26ux+HPxGvfhzrzahbK1zZSHbfWW/wD1q/7H+0n8NcnC670aCWOaJ4kmV0bfuT+ChJl3/drj+E4D760HW7PxDpNlqenzrc2V0nmxSp/GladfI3wS+KD+AdW+w37/APFO3kv73/p1l/56/wC7/er65R1dNy/datgiFPoplBYUUU+gAqJ/uVLzVa8fybaVv9ndQRP4Tm/hn/yJOnv/AHvMb/x9q6wcivLtF+JfhjwD4C0L/hINbtNKeW1RlS5f5j/wGuv0Hx14e8TaM+raXrNlfadF80lxFOpSP/e/u0EU5x5eU818V63eW1343t9PllF5f6ra2Vslv/rW/wBEi37f/iq8nsPDbQ6pdrLA0P2f/W/33epdV/bJ8J+B9d8SNY6TeeJ5Z9Ta4guYWSKLb5SRfKzfN/A9cfeftf8AhO80bUGi8K6zba1eTvNKzzxOjf7G/wD9k2V6mCxdPDy5ZHJWrR/mPZPg34RvdU8Rxa5H+5srKVk83/nr8n3V/wC+682/aS+DreFfFX/CQ+Gt1t5X+neTb/K9v/A7p/n+Ot74W/toaBZ6Pp9lqnhq/wBH0+IbPtsEq3CL/vL98Vu/E79qT4Ua1o1xaReIZpNQiVntZ7exlb59vKfc+633G/3q4cVW+sT5hc1OVL4j4e07w/r3i/xTFomiWU2o6pcttjit/wDPyJ/fevfdG+C+nfCnUGl8Y31teXESP+93f6Jbuqb3/wB7ZvRP996u/s53ug+EvAd38RVvLq+u11B7G+0qzkVfKff/AKJv/i2v8n/faf3K6v4xfCTxL8a/F1n4b0l4o9P0C22arqVxJtie9n/eyqv95vnSooS+ry5zzqeCi488PiPENS+P3h6w1y4k8J+HG/tCX9yus30//LL/AK5V1uj/ABc+MPiJ4v7Mubu5iX+H7HE0X/jyfNX078L/ANlHwF8MrS2ZNIh1vVlX97qGpJ5rs3+yv3V/Cui+JM2m6DaaXFdtaaRoss5W7u3dYPKRV+4v+9W0qs6sv3kvdCeXSk+eUzx23+EvxR+Jmh2x1y90Hw9BKu90srX9/L/vFa6b4cfAbxL8Ptfgkk1DTNe0qVttzDdxfvE/20bb/wCO1oah+1z8O9Ime3tJL/UUj+VGsrL90P8Ad3ba4VP267ZNQKTeD7hLE/dkW7Uy7f8Ac21z83vcx08uEpfFI+qLe2jt0/dxqn+6u2pK8Nf9sL4df2O18l9dtdbf+Qf9lbzt3/oH/j9cz4d/bb0DU9V+y6pod9pNozbEvUlSfb/vr/B/49S5jrWKw8fd5j6Z2f7tJ/3zSQyLMiurb1Zdy1JQdwUyn0UDPwqtvE934P8AFdxrnnx38svyX1j5+37RE330/wBhk/uV3bp4e8c2tvqvh68ksN/+jz6TfKqpE7/cTzf7r/wO9eP6D8OtQRn8++ghTdvV4pVf/gdWLx5PBOo3DNfRala3ts9pLbouzdu//YrH7PLM/OOXn+AqeP8A4day/iOLTLO2le683yVtPufe/wDQP9t6+k/hX8TtK/Za+H17oNzBc69qrSpNBbo2xHfZ8/z/AMESbEr5+s9evNb0lLl7yV7uz/1Fw7fvdn/s+z5PnqrqWq3mqrp631zLf3Fw3z3Erb32J/l65PrPso8p3U60vZ+yOj8c+OdV+JHii78R6ksaahqUqbLeFfkiT7iIn/jlfcvwl8N+HvhF8MbSXzbTTbTyEu9T1C4bZ5sv993/ANj7iJXwZ4Y0eXUvF9pcxbvs+lr/AGjfSv8A6q3iX7iUfFr4weJfjBcafoMEE6eH7D9zY6TaKzvdP/z1dE++/wDsfwVrhpfbkdlOPun0hqX7cfgXw35Xh7w1oOqeJLf57RbvctrE+5/4N/zv9+uw/Za17+1dL12Dbs8qdH2f3fk/+wr5A+HX7LvxN8Z+INPgj8OT+HtPaVJm1bVovKhiRf4/77f7lfUn7PelT+DPiR4z0G5vFvJV+dpYl2I7pL/c/g+/9yu/3jaUfdPpBK+av2gZvO+I1x/BstbdP/HK+kIX318v/HK5874m6xu/5ZeUn/jiUVC8N8RxCP8A3t1XYX2JtrPR/m3Vdttu35q5/dPRNOH7iVaT/gNUoX+WrqP8n8NQWWPv09Pv0xPv1L/H/DQA9H+avqL9kfxH9q8Pa3oEj4eznW7iV/8AnlL9/wD8fR/++6+XU/4D/wB9V6R8AfFS+FfilpTTtstNSX+zp/8Agf3P/H0T/vuuujLlkcmJp89OUT7dR1p9NT7lOSvSPmAo/gop/wDBUm4ynp9yjZT0+5QVEdXjn7Ultv8AAGny/wDPLU0/8eR69jry/wDaTtWm+Fd06/8ALveW8v8A4/s/9nrCp8J6GG/inx+/36Zsp7/fpnzbf4a8s+giNR2pmz5/4afRUGh0Hw9mZPFG1dvzwP8A9918X/tk+J5dY+N3iOBpd8VgyWi/8AT/APbr7N+HqM/jSy/uMrp/n/vivgL9o2b+2PjP4quYG85LrU7hNn+4713U/hOX7R5Vc/cT/bqF3bbuqxeJsSqUz/LWpuD/AOtT+5T7n5EqE/fSiZ/lrUCv9+V/46fbfeqKH5HepYvvUuUDsPCt/bJdIs88UP8AtvXV3/jCDRFt/NiaaKX7stv86V5zYQpMz/L/AA1NbWcVzFuadk21HKaxkdbf/EuzuYtkUE/m/wC7XNQ+IYk+Zlasfyfn+9T9m9aQe8TzXi3j/dqu7/O7UP8AuYvu02ZFSKug5yVEZ9lacKfw/wB6sy2/9DrVTbClaxM5Bfvsi2/L81ZSI251qxc3PnS/LUSbnZ6BFh33y1pWafNK392s+FGmuv8AY2pWs/yI8a7fvfNsqzSHxFe8uV81P++6ls/kaKKqT/PLKrLWrpSb/EES7fkirjkd9L3pHQXN42lalaPEzb4oq+oP2S/B954w0bxg1zP9j0+XR/sNrvX7sruju6f3/wDVf+P18uakjPdJPu+RW/jr3D9m/wCIWvaJrP8AYen+bcpqUSW8Cbt6RJv81/8AcX7/AP33VxJraSkfQXgfwBc6L8dfDtjpDS2cX2xJbO+lXcv7pN/z/wB77nzp/t19F/Fz4fJo91dzeVHNouqSsixIn3fk+4//AI/s/wByvNdY03U7+1tLnSLyOw1Ozld4Li4bZtRk2P8AP/B/9hXss3jCDx54BuLGJlvJYovtC3afc82L7/8A7PWtOPL7pwSrSlUjI+OrlNQ+EvjTz4N01o33f+m9v/c/3kr3DStSttSs7e7tJVmtLhd8TpWV4z8KweLdGls5dqXH34Jv+eT15f8ADfxVP4M1uXQdV/c2Usuxt/8Aywl/+If/AOIrePuS5JHryjGceY0Pi14GawnfXtPVkidt86Q/Jsf+/wD7FdF4A8Zr4t07yrnb/atquydP+eqf367t0W5ieCdVdGXYyP8AxJXgXirRL74Y+Kor6x3fZ2Z3gd/40/jieiUeQuP72J2vjbwfFeWv7rb8/wA8D/3XrhNEvIpon8Par8kTNstZnX/US/3P+B167oOt2fi3SUvINr28/wDrYv8Ank9cF8QvB7Pvnji33CL83/TVP/sK5qkeU2jLm90zfB+pS+GNZl8Pah+5i/5dZf8Ank//ADyf/Z/uV6LsVG+Xa9eZWc3/AAm2k/ZpW/4ndmu+CX/nuif+zVteDLm5hb97fNeae6eS29dktrL/ANNU/gR/4HrgqUzjrx97mO1hm/hr6A/Z9+KrQNb+EtYm+UnZptwzf+QG/wDZa+d967tvy1ehdtm35vlbf97Z/wDsVic5+gVFeSfBH4rjxpZf2TqsuNfs4x8//P1F/wA9V/2v71et1ZQUUUUAPrH8RzTw6FqE1nbNeXSQO0UC/wDLV9vy1q0UES98+BH/AGZPiZ4ymn1K805bbf8A8/c6rK3/AAGtrwP+xZ4u1GWX+19SXw9p8v8ArYkbzXn/AOAK+z/vqvuGlI+bmojTjE444GjGXOfJngH9jzwdrFxrTajd6leGw1GWxVFdU3eVt+f/AMer0TUf2ZPhh4e8O3bReFYJpYInm3yyyuzsqf79d/8ADVf9B1ubvNrV63/kXb/7LWv4tRpvD+oRL99rWVf/ABynL4Tb2UIx908Q1P8AZL8I+JrHTbjTJJ9BtWgV5be0Xf5u7/erxj40fseXHhbT5b/Rrr7XYp8uNvzr/v19v+Hk8rQdNT+7axf+gVauYI7mBop0WaJl2sjLu3VREsNGcT8etNh8T/D3XtqwXP2e6nt3nht22JL5T70/742Psr7Wuf2mPh74e8JeLdK0jUGhur+7le1VIHRWV1RN27/gDV6R8WP2fdN8S+Gr3+wYvsOoP8+1Bu3f7tfn98Y/BP8AwiurXdtBK032KXY023Z5v/AP4P8AcoPKlGpgon1bqn7ZmreKvGNr4W8DaRpzzX7pa2l9fTllWVvp8tdtZfso3Hia8XVfiL4vv/FGp45htz5NvEf9n/K18TfsxaLeeIPjj4IjtImmEGoRXc+1fuxRfMz/APjlfp9qvi2Ow8T6Lpaspa8uXt5R/d/0d5V/9AoOrBSliKfNVOZ0j9nX4eaRHtj8NW0zf37pmlb/AMerD8R/sq+DtanaWITWJb+GLa3/AKFXs9FB6EqFKW8Twn/hjzwXtw9zqD/in/xNXYP2Svh/bwPGlre7m/5avc7jXtmaKCPq9D+Uq2NstlZQW8f3Io1Vd1T0UUHUPplPplAH4FWGpeTKltLP9jib5N6Lv8pP9z+OuK8Z6bfPrlxL/aEd/tbe00TfIifwf7ldBpr21zq0u6KSZIm3/aEZ08qqnifxhBc6kks+kLuT5GmRtjyp/tpUx+E+Gox5Ze6ZWg37W17aSSzr5Uv7nzdu9GT7leh2fgPV9KtUa7ltpvKV0i8lt/364K88VRa1f2X2aCJIok2bPK27dtdL4S8YNquny2k/mfaIIN+/+8n/ANhXL7KMya8ZQ9+J6V8Qte0Pwx8PtN8J6LfR3ksuy712+t/+Xq4/gi3/AMaJs/8AHEr0j9lq88E+A9Gvdcn1zT9V8a37eStppzfaLiKL/nlFEnzu7/xv/sV5p4G8BwfFTW4rRrGy8qyi+1zw3E8sSTp/c+T5/wCNP/i667SvHmi/DGK4s/CGi6Jc+IJ28mKHQ1+0Sy/7Dv8AfSuyMeQ9HDS9rHmNvxn8fviX4Y8UPrlp4OubPR7f5PK1BvN+T++8Sfc/36Z8Pf2h/Dmt/GZPEN9LHoNvqkTwzxP/AKq3dv8Ab/30+/8A7dW0+K/iDw94Pi8R654FuftEE/k6tF8yeUn99P7n+49ZnxF8MeANe+JfhrUND0/T7nRNZW3uP9EXZFLv+/vRPuf7af79ac0jplTj9k+yrB1uYkli2uj/AHXRt6V8m/Fe5+2fEHxA38H2x/8AP/jlemv8NPOsLT/hE528N3FuuxYbSeWJH/8AiK8N1Xz/ALfcfapWubjzX813be7P/HWdQMN8RCn36vW27ftrMhf5/wCGrttNvb5dtZHomxD8n+xVtH/3az7Z12bq0E+5/DWcQLaOtSpuqunzvVhHWmPlJU/ylSo7J80TMkq/Or/3XqBH+apfl3bd1XEvkPvz4ceLk8deCNH1pWy91Avn/wCzKvyP/wCPo1dT/BXzl+yR4n86w1vw5K3z28qX0H+43yP/AOPon/fdfRq/cr14S5ony2Jp+yqSD+Cpf++qi/jp9EjCI7/vqn/wVFTkpm4+uG+OtsLj4S+Iv+mcay/98uldzXLfFi1+2/DLxPH6afK//fPzf+y1hM6aHxnww/36if8Au1Yf/dpleWfRwIv71H8FDpSf98/NSj8RoWdH8T2Pgm/TxDqsrQ6fpsUtxP8A7mz/APY/77r89PHOttqvih75YmT7RLLcKn93c+//ANnr3D9qL4orufwdp8q/utk2pun9/wDgi/8AZ3/4BXgXiGwubN9PnaJvKuIkmgm2/wAFd8fhM+X3jn9V/wCPh/vVmvv2vV3Utv2h6o/wVRoRJ9+nzfOtGz50oT79agQolWLOFvNRf71CJurQ02Hzrr5dvy/36CDRtoVSLbu+RGp39lLNK7fciZt6/NT7Oznml8pWj2s38f8Ay1rQ1KwuX2Qea2//AHazkVR+Ix/sEUM/8NMuUVF+VVqveefZy+VL9+ovtm9kWojE7JSjykNym9qbM+9ac772qL7611HnEtt8/wDuVYmm3p/wGq6fJEi/36m+5En9+rAhqwif6Puqr/H89Xf+WXz/AN6gyNCF1hl2/wAW379W0TZFLu+//vVn2e55Ul++9bEyLvl/utWo4mPC/nXUStt/vtW74eR3upZ9rfe31j20O+V2/wCAVq2D+TcfN8m6uOR6dM3pka5uE+VvKZa+uv2afBOn6D4Xi8VN5qXd1E9u3mr/AHX/AIP99P8A0CsL4V/DHQfEPwWSfVZY5ru4il8i7273tfn+4n9/7n/j716R4Ptm0rw9pWlM29LCDyV/9n/9DqPhFUlGqdhc/afEKeU26G3T7sX/AMX/AH6634KeIY/AHjT7HrP/ACB9UVrfzX+5E7VhaJtdq6WbRItbs3g+Xft/df7D0faOeUY8vKS6lZ+TPcQbvngleFv99Xryr4teBv7YsH1ezi33sC/v0/56xf8A2FdB4h8W/wDCJfGTU9Mvm/4lmrRWtwr/APPC4eJN/wDwB3R//HK6i5h2NXqy5asTrpc0fePPfhL45bW7JNGvpf8AiZ2q74JXb/Xxf+zsldl4n8PW3i3RpbG6T5H+dX/55P8A368d+JHhWfwfrdvq+kf6Nbyy+dE6f8sJf7n+7/8AZ16v4M8YQeLdGi1CLalwvyXVv/zyeopy5/ckbSjye/E8Y0HWL74XeKrizvlb7O7bLqJP40/56p/fr2rZBqtlFtlV4pV3wXG7fWV8TvAyeLdL8+2Vf7TtV3xf9NU/uV5/8K/GbWFx/wAI9qLMlvK/+iu/yeVL/crH4PdkX8XvlTxh4en8Paj/AGnYs0O2Xf8AJ/yyeppn/t6y/t7TN1tqCL5N9FF/n51r0/W9KXUrWXdEvm7dk6bfvJXjUyXPgPxAk8H763b5Nn/PVP7j1jKJt7szq/B+vNrFqnnt/pe3fL8uz/8Ab/367KF0dK81v7aC2vNP1q2vrmHRJfvPEvm/Z/76bP8A2Su9s9SguZ/s3nxfaE+7sb/Wp/fT/ZeuCUeQ82rHkOi0i+udLvrXULKZre/tW3QS/wB1v/Z/9yvrz4ZfEiz+I2hi6VFttRt8RXtpuz5T+3PzK38NfGkL7H210nhTxXe+C9cg1bTW/wBIi+SW3/huov8Ank3/AMXUGR9vU+sDwl4qsPGegW2r6bLvtp19fmjf+JG/2lrcqyh9FMooAfRTKfQBzfgfS7nRdDe3u1VLlr66mba275XuHdP/ABxlqbxTIsOkXDyytDEq/PKi/wANbdcp8SJWTwveqv8AFs/9GpQY1PhOls08u1gXZs2qq7P7tWaZv2J81FBtED99K+Of2svhg1layX0ECvZ3l07Gfb/qvN++u7/er7G2/NVXUtNtNaspbO+t47u1lXbJDKu5WoMalP2sbHzZ8IodO+Fnwu0lfAPgmXUvEGqWKXMsmfmlblXeeX+7uVtq+1fPXjz4tfEOH4lxa9fagtnqFrL50SW8X+jxOsTxfc/j++/36+2PB2mWvw48WXXhuOFItL1Tfe6Y/wDdZf8AXW//AAH76/77153+0j4H0/xF4t8NW32ZUee21C4leFdrN5Vuzpu/4HRI461KUKfuSPH/AA/+354l0qBoNb0bTtakCfLLbM1u27/b++teb+M/2vfiF4yklX+2W0e1ZuLXSl8g/wDff32rz7TfhX4o8c3kr6Hoepalb+b9+0tWdP8Avuvcfh3+wj4u1oLPr09t4ZtG+fY3+kXH/fK//F1yfvZHz/8AwoVfcPELPx/4jhv4tQg1rUob1W3rcfbJd6t/33XpHhzxN8a9evl1LTdS8UXkm75biLzXT/4h/wDcr1zxM/wc/ZPuYrb+y5PG3jFU3t9oZWWL/f8A4Iv++GavMfF/7dPj7xDvj0mOy8NWv3FW1g86X/vp6v4fikNqOF/i1fePePh3+0Z8R7fUrTQfE/gi41m/k+XfYp9nuB/tujfJ/wCgV9MaPfyahYJO9pc2TP1gulVXX/vmvy+h/am+KcM6zL4wvcL/AH4omT/0Cu/0b9vD4i2S7LlNI1Fv70tm6N/449XGpE7qOcUftn6KUZr4Z0L9vfxYZd2oeGtLvLf+L7O8sT/+z19E/Cb9o7wr8WGFjbtLpWt7N39m3rfO3+438VVGUZnsUcXRr/DI/C3TdensFlii+R4n+/8Ae3f/ABVb95ptt4nd59y22751i3/In/xH+5XG6YINZ8VWUE8kv+lSpFXV/EK2i0fTfL+0tDLEvy7KD5iUOSvGMTjEvILPVJtu1Ivn27K6rwNqsf8Aa1lPqE8Fsl5FK8u9Pk8r7lcbZ2za3LFAsse5v43+StWbwq0N/atcyt9ill8r9yu90/uUfCddeMZx5JHvHhLxPpnhXxbFBqGlal4htJ4Psi6dpk+x53/gR/76f7H+5XrvhL4zQeGLrWJ77wLrPh5E+T7DFZrF5Sf8D/8AQ6+RbzVbnR9Ut5/m821lSaBP9tP/AED7lfWVz4q17Um1DxD4xttS0TRJbNLue08PXUVxLLE6J8770+df9hKvm5h4SjKNHlRp6V+1R4a1LVPK1Xw1qVnZOr287+atwksT/fR0SvHdeTQfDHxdtJfCeqy3/hqWeK7td/ybPn+f5P4Nnz1P4w0TwnZ3Wlav4HvJ7zR9UtftEU122/a+/Y6P/cZPk+Sizs4NYs/IlgWHVdrzLsT+79/Z/wB9p8lXynnyxcsPV5JH27oP7l/9z56+SL+5Wa8ll/vM719T6bfrc+Ev7Tib90+nfaF/74r5Qeol8J7dD4QR/n/8cq7C/wA1Z/8AB/8AY1dtn2Nu/wDQ6yOs2Lbds/8AiK0IfuVm227Z/t1oQ/PUe6alpHqzF96qyf5+Wpk+5VllhKlT7/8ADUSf71OR2Rqgg734J+Kv+ET+KGhXbtstJ5fsM/zfwy/J/wCh7K+6E/8AQa/N/wCba+35H/hevvX4a+J18YeCNF1f5fNurVPN/wCuq/I//j6PXp4eX2Tx8fT+2dXC7O3zVMlQpUyV1SPGiO+/RRT/AOOsjcKyfGMX2jwfrsH/AD10+4T/AMhPWzUdxF59vLH/AH0ZaUzppfEfnmf9VF/u1D826rDpsZF/uVX/AI68s+mj8A3f/u0z5t38NP8Ampn92oLPH/jx8IoPGGly65plj52u2+zz4Yl/4+ok/wDQ2SuV8eeD7Gb4c2lnK32OLS980X8f3k+5X0bbXP2a9t5fm+WVHX5v9uvL/wBr2ws/BlvLfRRLbRapB9oW32/dl37Pk/8AQ666ZjL4j4PvH/fvTH+4lE255f8Af/jo3/J/u1tE0Gv8j0n8dPf55f79PeGX5Pk+992kVCEphbW0t5LtirqLPQZbC182f54v+WvktWJDpV5C6Sp8j/wvXo2lO+paakV5A3zLsb/aet6dOUwlSlzchmXmjq6osUrI6/PFsanvqU9tsl8hZk+43zbNr12UNhZuqRfKk23Yqbqz3sILZ9Qtrnb+/i3q+379c8pfYPSpYKVL3zz3xDcwX8+6WCW2fb8u/wDv1z/3HSulmRZrVGl++tYNz8nzUqUjmrx94if+9/s1FD9yrE33KZCldRwRG7/nf/vinO7O3+5V6bTfs0X3lf8AjaqOz56sJDfmq1/roP8Adaqv3Hq7Cn8P8DrQRI0NNT/Wr/Ht3rW3f2HkwRMrLNvXer1n6I/kyxT+Ur+U/wA3y767DXtHWwtf3G77JLsuIPl/v10fZJj8RxKfJcJWxpWiXniTXrfStPia5u7ptkSf5+7/AL9ZUMMs16kEUbPKzfLsr6Y+D/hKz8MWXn7d+oTr+9m2/wDjiV5UviPXj/DPSvAHhJvCvhzT9MnuWvJbWLZ523Z/Hv8Ak/2fnrtrBNlZlhcrNFWxDQYxidRoj/Mm2u40e53ulef6VNsrsNNm2bP9qtofEHKcV+0D4SfW5ZdegiZ5bWJIZ4vvb4l/j/4BTPhF45/4STS30i+l36nZxb1f/nrF/f8A9vZ/H/wCvULzbNLLu2/3GSvnfx54bu/hv4rt9T0rdDaNL51m/wDcf+OJ67P4UuY6Y+/HlPYNb0qDWLC4sbyJXt5V2NXh9neah8JfGT+bumt2+SVP+fi3/v17b4b8SWvjDQbfU7b77fJLD/zyl/jSsXx54Pi8W6TtXamoQfPA/wD7JV1I/bgFP+SR1Gm38F/axT20izWlwu+J0ryr4x+A9kr69YxfI3/Hyifwv/frJ+FHjN/D2pPoOp7obSWX91v+TyJf7n+xvr3B0+0xSwTqr7l2Mj/xpR/FiHvUpHm/w08cv4hs0sbmVf7VtV/j/wCW6VoeM/DcGq2cu1f3TfP93/VPXmnjzwxefDfxLFfaezJaO2+1m/u/30evWPCXiqDxboiXyqvz/JdW/wDdesfi+I2+H3onkWiX7eGL240rU1b+z7htkqf88n/vpXUabDbW11aaDqG2F4pfO0XU4fk+dvv27v8A3H/gq34/8H/aU3Qf61fnif8AvJ/crlPDGq/bIE0i+lWGWJt9jM6/ddf4H/74rmlH7AVI88T1JJlmd/lZH+5VtJvkrjX8SM9/9svJVSVm2XiRfJ5T7/k+T+BX/v11UM2+uCUeQ8s9B+FfxLn+HOrebIWl0a5ZPt1v/c/6ar/tL/4/X19Z3kGo20VzazLNbzKskcqNuVl9q+BoXaF69j+A3xUTwzqMPhzVJ/8AiUXRxaSu3FtL/c/2Vb/0LNAH0/RT/moqyhlPplPoAZ/BWR4k0Ya7pj2Zfydzo2/bu+64b/2WtqmUEyjzCFFZeTXzZ+0d+1nbfDVpfD/hdob7xL9yed/mis//AIp/9ivWvjV4lm8JfC7xDqlvII7mG2ZYmDbdrt8oP/j1fk14hv2mvLhmZnZm3s71lKXKeNmONlhY8sDvX/aM+IcPiD+118Z6v/aG7f8A6/8Adf8Afr7m3/Y2V6XpX7cnxSh2NPLpd4i/89bHZu/74evme2dd/wAq/P8A36+qfg9+xJr/AI40e21vxPqT+HYJl3wWbQebcMv951P3KqPMeLhKmLrfDI9F8P8A7WGm/FrQjo2sWEnhvxdbKl7pl7AGuLRrpfuf7UW/7nz/AN5vmrb0HXZv2mfiJpVxaySadoumaM8WtJs2yxTT/LLbr/vbG+f+7ur0n4c/Crw58IPDE2hS6fGYbobLvV3G77Z0/wBa3/LP/d+7/tVxQsbf4EeI31jSbZY9NECjWNPtUwt5a7/lvYv70sW751/22qz6yPNyx5z6G0zTbXSLCCysYIrW0gVYoreJdqxr/dryP4+/tJ6F8ErCW1dG1LxFLBvtrGL7i/3Wlb+Cu58TeMdPsvBH/CS2N6lzaeWt3bNbNu+1fx7F/wB6vM9J+DPh7xf43/4SLxZYQeItc1WH+0HguW32un2v3IYkT+Jv9pv7r0G0v7p8jfDz9m/4gftEX1x4mupY9L0u9neZtW1BvnuH/j2xfe/4HX0X4V/4J+eDNKgVta1nVNXuP78W23T/AL4+evqK1t4rKCKCGNYoo12pFGu1VWrVRynGsFQjLmcT5o179hrwlcQEaTdTWc3/AE9Dzlrk/Cf7CMEXiIz+JNShfSovu2ungpLP/vv/AArX2HRV8pX1Oh/IebwfAD4d21mkEXhPTViRflPl/wDs1crrX7KHhK7uYrvSZLvQr6J/Nimtm3eW9e5UVHKb+ygfzb6V5UN1FcwTxoluybZt38dXvHl/Lrcu6eX96v8AzyqultZpPK0EX3/9qsp7+Kaf+Lyt1WeJ8dSMypZpLDdW8EW55fN2bNteoN4S1KbRvt0LMlxF88T/AO0v3K4HRJoodXt5X3TRO396vqCF9MfQfIi2/ZPI3/P/AB/JW0afMeXmNaVKrHlPB/FWgzvOzS7Zv72xt6b66PSvjBqE2nafpWueJdb0q0ig/s6W7tNkqLb/AHNjxfff7/8AfquutQeLDcXOn6e1hZbUTydvyI/+xXJa9pv2NH89W2f98USiddCryy5T6Fv/ANnJvAGjReI9D1OTxJo86pN9otPkRYn/AI9n/s9ch4p8SXei6EmuaeypqGk3SS7H+fcjfI6v/v766f4IftG6DpHwjuPA/iieezuFtbi007UNu+KWKX7iPt/1WzfXm9hrEGo2GoWM/wDy9Wzxf+OUcxz4uh+/jVPuD4aa9BqXwM1XULaffapBcPA/+w6f/ZvXg7vs+X5a9A+CevRXn7G7sqqjxJLaN/v/AGj/AOzSvOpn3r/DXNI9rDU+WPKHnVatnql/HVuF/wDaqToNi2fe22tO2+9WTbfcrVtnqDTlLyfcqxD9yqifcqwm7b96gZY/gqWokSpf4KgslR/kr6b/AGS/E/naXrfh6VvmtZ0voP8Acl+//wCPp/4/XzJ/BXffBDxV/wAIr8UNEnlbZaXTfYZ9/wDcl+5/4/srsoS5ZHLiafPTlE+4kqb+Cq6bqlSvUPlyVKen3KYnz09Kk3QfwVKv+tT/AHqip6ffWoN4fEfn5r1s1nreoQf88rqVP++XrPeul+JFt9j8f+JYP7up3H/odc1Xky+I+jgMpr/PTqb/AAVJtylSZ1hXd/dbfXzv+3P45XxDr2iaas7O9hE7y/8AA9n/AMRXt3jPVf7K0m7l279q/Kn956+MfjMkv9qTSzy77h23yp/deumn8JP2jy1/v05KZ/HVu2T597fcWtDWMecIYV82Kums7CDbF916zNN0SXWJYtsq20UrOivL9zfVu/0258PXSQNKs3mxI6zI3yVnKJ7GCqU6UuSRdv5le43Qbn+ysm50/wA/PXV+Hk05IPtm6RJZZdjSzNvf/wCwrnIXWw02WWJv3rLspmj63cvqU0FzEvlTpsli+5/wNK7qeJ9lH3S8RQ5K/PL7R2aX+mWGpS+VPFcyt92bdXcJ8KLnxP4cTVft0aeba+dFYuvz/wDfdcl4J8K2et69p9jKqwxS/wCtm+TfX0b9ps9Hit4JZ1R2/cwec3zy/wDxdc0f3sueRzYvEypctKJ833Pw0i+y6PPLOry3S+d9ni/giT7++uM+Ivh6z0qVfKXZ5rfcT7lfRdyi3+rarqErLsX/AESL5/ubPv8A/j//AKBXzf8AEvUlvNbigX5/K+TfW0Y8p5VSpKfvHKPDvl2/7Vdh4G8DLr2pRLPu8pPvbK5Lf/pUX+9X0n8AdBW802W5Zd/zV0nNzcpg+M/hjHpuiJFbQbEiXevyfwf+z14Vf2bWcuz5kr711jw2uq6d8y/dXZXyv8UfAzWDSyquzym/8crAv4zyeZPuVbtvnT+5spnk/uv9utCws2mb5V/irciR0HhtPs2r2/mqvlS/JKn97dXr2j6bBf6bcaRfK2x4v3T7f8/7H/fFcZ4e0SDWLC0i3N9rib+Ba9Ts7a5S1uPPVrbUIF3r/tVt9gxXxHk/hvR1sL+WVlV7hG2b69r8N6lsRFrydP8AkKXv+3Lv/wB2u30G5ZFT7z15EviPehH3T2PRL9tldhZzb1TdXmWiXOyWKu6sLlnWkXynW2D/ADf71dhpX3krhdNm+auy0eb5kq4yJDR/G1tqvijxBpXype6XdPDLD/fi/gdK0PE/h628T6NcWNz/AKqX51fb/qn/AIHrwL4kXOq/D34yahq8C/62f7RF83yXETffR/8AP9yvePDfiGz8SaNaX1nLvt513r833P8AY/4BXq05Rqx5BSp+y5ZniXhXW7z4XeL7iz1Dd9kdvJvkRf4P4JUr3CZF2pLEyvFKu9XT591cv8V/A3/CSab9us1/4mdkv8H/AC1i/uVy/wAHPG3yJ4Y1CX/b053/APRX/wARUU5cnuSNpR5488CH4weBvtKvrljFvlVdl5F/7V/+LrW+FHjxvElh/Zl5L/xNbNfld/8AlvF/n/2Su9mRdjq210b5GSvn/wAc+Hrz4b+JrfU9KdobR5fOtX/55P8AxxPR/CkEf3seU9717RLPxVolxY3i/upf4/44n/v18+Wd5qXwo8YSxTq2xG2Sp/z1i/gdK9w8GeLbbxbo0Wp221N/yT2//PJ6z/iX4Gi8Z6Nug2pqduu+B/7/APsUVI/bgRTl9iZdhmtte0tJYGV7eVd8Tp/DXlvjnwxLDLLeQL+9T/W7P/Q6z/hj42l8Mao+i6nuS0lbZ87f8e7161rFh9si3fL5qr/39Sol73vG0fclynmtnfr4w0S7tpYoptVii3t/A7bPuSp/tJ/croPB+sfb9L8qVv8AiYWbbLpPv/7j1xWvabP4Y1SK+sW2Jv3xf7L/ANytq2v/AN7aeJdKgV5Yv3V1Y7v7/wB9P+B/wVx1I8xjXp/ynoqPvTdQiLMrxN9x6xdK8SWet+bPZrJDbq2z97/n5a1d+xN3zVwnAfTfwD+Lh1tIfDGs3LSalEuLK7mP/Hyi/wALf7a/3v469yr897a5nhaK5tp5La9iZHiuIm2vE/8AA6V9e/Bz4rx/EbQzDdusOv2SBLy3zt3/APTVB/df/wAdrUD0uiiigAooooA5D4r+CpPiF4D1XQ4pFimuosRu33Q9fIUH/BPTXL2R5dQ8RadBv+8kMUsv86+7P4q5zxt440L4f6JLrPiDUoNLsIB801w/3v8AZX+81HLGRwV8NSq+9M8Y+F37Fvgr4e6nbatfvP4i1GAq8Qu12wRP/e2D/wBmr6Cu72DT7V7i5mjt4I/maWVtqrXxr8Qf+ChdtCGg8F+H5Jzv2rqOsfIjr/sQr87f8D218zfF79ojxv8AGREi16+jTTYvnXT7VfKt93991/j/AOB0+UxWIw2HjyUj9J7j9oX4Z280kM/jjQQ6/Kw+2o1cV4ssvh38X9OgsPD/AIvt1v1l+0WseiTpO6vt+fZB/tJu3fw/36+JPg7+yF48+N2j/wBtwT2Wi6GzbYLrUN6+f/1yRE+7/tV7Bo//AATq8T+Hr+DUtM8eWmm6tbv5sF3aRSxPE/8AsNSOmnOpP4onp/w++H+u/AvxdZXfiC487wNLLNb2dslxui0uWT/ls6fdXf8AMnyfd3tXZfs2+IZPEOpeOFlZJv7GvLfRoNn/ADygR9n/AKG1dtZWXiW58HLpHifTrPWrt7fyLy4s7jYlx6uEZBt/3a8J+AVrH4e8Val4fu9Xi0q2lvHu2S3bbNey/wCqWFn/ANj/AGPv76uMeY0lKMJHuPxB+Mem+AUFtDY6h4i1p1/d6Ro8DTzH/fx/q/8AgVfPHi39qX4w2bvPD8PodCslGF/tG2uHb/vr5K+uoRp2joY4vs9nu+bZuVN1JDqun397LYx3lvNdRLultkkVnVW/vrUe8OS5/tHyH4V/b11CwuI4fGfhNUgLfPd6PIfk/wC2T/e/77r6e8A/E3w18UdGXUvDuqQ6lBjEiIdssTf7afeWuL+K/wCzn4T8d2U955UOjXqrua5RdkTf76V8Calear8GvHj3fhjWVh1Czl2Le6fLvhl/2P7kqf7FZc3L8R5lbE1MH71T3on6v5poOa+e/wBnH9qjTfjDFHourpHpPi2KLd9nJ2xXaf34v/ia96v9QtdMs5bm7nit7eJd0ssrbVRa1PTpV6dWPPE/nSs/CV9qVncNBt+X+/WDqvh6XR7V552bev8Acrtk8SLbW/yt/rfnZP7lcP4w8Ty6w1vAq+TFF/4/VnzmG9rOr73wmTbXLJdI6q3zL9yvVvB/jDzpdM0q+udlvK3ktv8A7n+Xry/REa5llXb89W9Xtm8r9397+JP9uj3jbE0I1Zcsj6iuvCb2+k2tpbKsVlAz+Vbqu1Inb7//AH3Xk/jO2+0xXFnu+d/u/wC/Xrfws8eQeLfAKtdyK+q6dEqXMP8AG23/AJa/8DrwfxH4km1KaWWygx+9q5e6eHhoVfby5vsmPo+6Hfpl9uTY37q7T5PK/wCB/wAFavhu5e88VafYzy77iWfYz/3qoeGNEg8T6vcaZrM8um3EsTpZzbvke42fIj/7L7Nm/wD20q18KPBN14q8VxMyyQ6fpLfaLyX+5t+4n/jn/odRI+llR9rE+oPg/ftpv7PHjrSNzf6L4kSH738Eux//AGSs/f8AIlcJ4D8bNc+EPGEUq+TLf6rp9xs/21SVP/ZErsNNufOtUZq5pHTRjyRLX8FW4fkaqp++lSw/f+996pNzbs3+VK1bZ6x7OtWF1RKANNPnX+Gpofu/7NVofuVbh6UFliF/n/8AiKsIm2qiP89WIaAJamfc6fK2yX+F6rpUv3H+WiEgPvj4deLF8Z+CNH1pfv3Vsnm/9dV+R/8Ax9HrqEf5K+ev2TvEnnaJrGgyyfvbOdLuBP8AYl+//wCPp/4/X0Aj17UPfifMYmPLUkWEqVKrpUyfcpmESWnJUVPqDqgfE3xrtvs3xX8UJ/evN/8A32if/F1wteoftGw+T8XNY+X/AFsVvN/5C/8AsK8v2V5U/iPo6XwkX8dD7ttO/goqDY4Lxtcs8UsXzfuv7n/sn+3Xy18b9N/sew0+JvLR5/30Sfx7P7/+f7iV9a+LZls7C4uZ/wDlkv7pE/ievl/406PO9gmtam2yWWBEtbf7+xP4E/2P43/4HXRSJkeD1oQ2bf2a8vzfd+WqU3yVu6PtvNEt4P42Z0/z/wB91cj0MJHnqcp3Hh6HT7DTol+xrf2l1FvaJ/8Alk/8bo9YGsXL69qVo0X/AB728Wxf4/8AP36zLC/1BLV9PWdkt4m+X++lTzWctnZebA7JtqJS+yephMJKD9rM6F/KhtX8zb8q1DZ2cGtxRbYm+0J8n3a51NVvH+WVv/Ha9g+GOvaLbXtl+4kfVZW8nzt2yJEqI0zXG4+Mpe7Eo6V4J168eVbG2n/0d9jed8mx/wDfr0jStK1XTdIt21zVWvHsP30Fojb0if8Ag3v/AB/7ldQ958/3mrn9YvPneL5tm13rpjHkPBrYiVUq6leRaD4ISdvvpA8zfP8Aedv/ANuvmfUoZZrzzZd32iVt7V7l48dtSstPs1+5LKiV5vrej77/AM35fKSXZW0ZHNynGpbNc3/lKvzu1fVH7PEzWem3Fi23erfN8tfPPhuz/wCKtiVl/i319HeDLb+wfECeV8iXEXy/N/HW3Mc0j2Kw2zWbr/Gi7GrzXx/4Siv1l+VX3L/dr0i2mVN88bb4pW+ZNv3araxpq3NYyCMj4i8W+D5dEv8A/VN5X3/u11Hw68DL4ksvNVtlxBLsZH+T/cevoC88B2esNLbX0Cvby/I3y/PWP4M8AT+BvEflN87r+6b5f9Huov7/APv/AOxW1MKhi6V4AneX7TYwN5sTbG2fI8X+w/8A3x/6BXZa3pv2nSJZ7lo7bUH+dv4K77/hGJ7bVPt0W2zt51/e/N9x65nxPojWCXEEs/2mGX5/u/J/9h/uVtP4TnpfEfNSI0OvXsDMv99a7DRHbcn8Fclqtsth4qTb/wAtfkrpdKfZKlePI+mpfCekaPN+9rvdKm+5Xm+iTb02/LXoGiTbFoiM7XTX3uldnpSN8jVxWj7vk+7XcaU/y1pH4zCRn/E7wZB420uW2bal3F88E23fsevHPhL45bwN4jl0XU2+zaZdS7G3/wDLrcf3/wDY3/x/8Ar6LvE/eu1eJfHLwH5yv4hs4vn+5eIi/wDj9d0o8nvwOmjKM4+yke6wzb0/268P+LXgltB1JNc09fJtJ5d7eT/ywuP/AGTfWr8EPiF/b2m/2LqErPqtgv7p3/5bxf8Axaf/ABFep6lYW2q6bLbXMSzWlwuyVK6ZR5o85jHmpS5JHKeA/GcXjPQd0+1NVtfkuk/9q/8AA/8A4urviHQbbxJpNxp95/qpf/HX/v14xeW2q/C7xe/kTt8q/LKn/LWJ/wDP/faV7lYalHr2nW+p2063kV0u/wA3bs3/APAP4KIy54hKPJL3T560HWNQ+EXjKW2vFZ7d22XSf89Yv4JUr6K02/gvLeKWCVZreVd8Uqf3K4r4l+Bl8YaRugVf7Vtfngf+8n9yuC+D/jxtHuv+Ec1PdDbytstXf/llL/c/2N9Yxlyy5JG1SPtY80Td+NPw9+0xP4h0+L96n/H4if3P79RfCXx5/atr/YeoS/6bbrvglf8A5apXrqP5yusqr/cavn34o+Bp/BOuRarpW6GyaXfE6f8ALvLRKPspBTl7WPKem+JNEivI5d0XyN8kqV5ZDNc+DNb27fOt5fklTb/r4q9L8DeM4PG2jeftVNQg+S6t6z/FXhuK/t9rf9sJf7lRKP2i6f8ALM5S83eHriLUNP8A9J0e/wBm5P7j/wAD/wC8n9yu20rxPp+sPL9hnaaJfkbeux9/+5Xnmg6l/Y9xLpGpq39nytsZP+eT/wB+mPDP4D8QeesSzW7fwf30rjlExrUOb3j2BHrT0TXrzw3q1pqen3LW13ay74nRf/Q/9h/465TStYi1KyiniZnib7r7a1UeuQ80+3Phr8RrT4jaAl7An2a8i+S7tN+5oX/9mVsfK1dpXwv4A8cXPgHxHa6rbbnRfklhRv8AWxfxp/8AEf7dfaHhvxNZeLtGtdT02bzraddy/wB5ePut/datYkcxt0yjf/s1ieLfF2keCdButZ17UINN0y1TfLcStt2UBzGR8TviNpfw08NTarqeZm5S3tIm/ezy/wBxf/iv4a/ND43/ABs1L4i+IW1LVryO/li+WCKI77Kw/wBi3T/lq396Vq1v2mP2g9Q+MXidvIgn03w/brss7Sb5ZpU/vv8A3d/9z/crA+G/7MnxG+LrxT6Vocltp7fJ/aeo/wCj26p/sfxv/wAAqj5/E1KteXJSPJLzWJ5pXb5t/wDt/O/+f9ivq79nP9jDXdUvLDxj8Q7CO10aD/SItEum2yz/ANzzV6JF/sV7l8Df2GPDXww1Ky17Xrw+JPEFriSBXj22tvL/AHlT+Jv7rv8A9819ShKZthsBye9M4i18YIIoILGGGaIfKqW652Kv+7Vmf4iWlnn7XbT223+KaJ1/9lrQm8G6BeJ/pOi2X3v+eS1Uuvhh4aukZf7NWHf97ynZaD0eWp9mRwfxL+M2lDwLrr6HrlomrJav9lCTr5u//ZT72771fE9h4/32/wBps2Z5YvnlR/vpX3jqPwH8PXMTNYNNpV23W5t0ibP+9vX5q+PvjR+y34s+HeqTeIdFi/tKyTe7y2Kfwf7afw/+gV2UK0aUjyMbhK9WPxHjXjDxzr1/4geeC8nmllVH3u3/AMX92vaP2T7zxxqvxJhu9MW2dra2ZL6WV/3XkN/A2P8AaRdv+5XgmpXLarKkreHGe7t1/e/Z3bYv+26V9Qfs03/hDR/A0tzc31s+q3k/720iaVHg2fImzZ9z/wCzrarWpcvKeXhqdeFXmme//FD4Mah8Tb+2XXPFz2vhteZdKtV+z5P+/u+b/gVc9F+yN8M3t/Jt9TvT/e/02KT/ANlrzn4zfHLV/DGnf2f4F0PW9Yu5fna+/wBM+zxf99/f/wByvCV/at+K2l33n6xpum3Mv/T7oqo//feyvN5aZ7VWvGPvTpn0L40/Yaisl+2eEdSeW7ibekVy2xk/3HrnIf2Y/irdaUw/tP7PBL97T5dQfd/3z9xvu1keD/2+76Z4rLxBbWmjq3yeckDvEv8A3w+9f++K+j/h78WL3xPZfa9Pu9L120Vf+XPUfN/9k3/991HsYzOaE8JXl8J+G3j/AE2Dw94juLO2TZbxKm3+Pd8n/j/8dcVc2y7nl3LXpHxUtry5l0fVbm+ivPt9nvX7PBsii/2E/vff++9eb6rC7xbmb5Ks9Hl/eBoOpNbXVx9351+WtWzmim1JPN3bHrnNNtmmV2/4BWhbIsKozbqDKpH3jQs5taudUu4tBiufNgil837P/wA8v49/+zWVZ69Lpu9YF/dfxJurY8K+KtX8MS3cmjahJYS3Svb3SIquksX9x9336wns1vJZfL3PLEu9v9yg1jCMvdPW9Y8BNqnhrQtQN3bedqMH2uz2N96Lf8+9G/3K1dB8Qr4D1648OaRu1jT7pft3k3fyPK+z50+X+L5PkSruparp+q/s1+F7qCWOHUNGuvsjb/klf++n+3/A9eaeFfEip488O3N86pbwXib3dd+3+H/2agmnGUKnL9k7bWLn/iq5bmLclpdMk0Xy7N3+d716Voj77WKuP+JGmxQ6zFPBAsNvKzvF8v8ABXUeG332UX8fy1zndym27/w1NC6on8NUfuPtq2j1AzVs3rYtv9VtrEs3+/tX71a1s/8AD/BUEGrbPvq3D/nfVG2+/wD7dW0qyy2lWk+5VJHq1C/y0Flin0z/AL6p/wDHQB6B8CvE/wDwivxN0eWVtlveN/Z0/wDuS/c/8fRK+1YXr87UeVG3RNslX51fd/HX3r4A8TxeM/B+j61F/wAvkCPL/sv/AB/+Po9ejhpfZPGx9L4ZnUJtqVKro/z1NXYeQS0+oUf5Km31kaxPlD9qS38r4i28v/PXTIm/8fevG3r3r9rOz/4qXw7c/wDPWxlh/wC+X/8As68C315lT4j6ij/DiNo/3Kd/wFqHrI6DmtetrZE+03O3yol2fOu+vFfiv4G1PxV4LfU54mhist/kRIu52/vu/wDc+5X0Fc23nbG/uf366O28NwTfCDxKvlLvSzvU/wDZ61pGUj8x9e8PNYSvE339tN8BwS6nfTaXE8aXE6+dah22/vV/h/4Gu7/vmvTfG2lLNe3Hyr/cX5a8ZeGW2liniZkliber/c2ulX8R3Q5qUuaJ3E2lT6PdbblVR5V85XqvqUzfZdsW352/8crY1LXl8YWUV8q7Ljbsni/uP/8AZ1yty8thYbW/haublPqqGL5qHKbCJFN/dr0D4XaDLM/9qqy7oJ0T73+tT+P/AHPvp89eRQpqFnZeey77fyt/3q1/DGsXNnf295BP8/m/cdvk3/7dbx9w83Fyjio/uj6gd/krK1JP3Usrf3afo9zeXNhFJqES213/ABIlS3Pz28tbnz3KcpeWzXN1Fu+/Evy/79UrnQVTTkbb95nrq0s987t8vz/J89XZtKWaLb/db5akvlPH7DSv7N8aRN8uxlT/AMer3KG2a5tYvmXzol3r8tcA+jq+t+bt+6qJXpGiOu3ym3fJW3MYyidro9551r821P73zV0qQ74F3fP8tcfomzcn3f8Aars4Xb5fu1ucchkOmru+6v8As1qvZrNs3LGifxfx1Fbbnb5Ym/75rTSzbb8zRw/77VrEykQpYKj/AMVym3+Nq53xDCr2ssU+3++tda81nDF81y1zL/crlPEN5FNay/L92iQqPxnyL8QofsGvRN837qetWzdklRvlql8VPnvbhv491P02bfa27f31rypH09H4DutEm/epXo2iP+6T71eU6Pcr5qV6XoL7ET71BtI9F0d/++K7jR/+WX+1XD6P9xPmruNH2/JWkfiOaRy/hL4hLc/EHxR4cvpW3wX1x9m/203/AHP+AV3FzbRXMUsE6q8TLsZP7yV82/GPQb7wZ8QZdcs5WSK6unuIpk/gl/jr3LwB4ztvG3hy3votqXC/JPD/AHX/AI//ALCvUpy548kjapT5OWcDwXxn4evvhX4yivNPlZERvtFnK/8Ac/uP/wCgV9G+BvGFn4w0G31OD5El+SWL/nlL/GlZ/jzwZB428PTWLbUuPvwTf88nrwf4e+Lbn4Y+Lbi21DdDpkreTeRP/wAsn/56/wDAKiP7qXKbS/2inzfaie++P/B6+LdJ8hNqXsHz2s3/ALJ/wP8A+Iryz4aeM28Jay+lahuh0+eXY2//AJYS/wCfv17tbTLcxfeV/wCNX/v15V8Y/BO9X162ib+5eJt/8f8A/i6upHklzmNOXN7kz0e5TY1eK/GnwGu5/ENjE3zf8fiJ/wCja634UeM/7Y07+xr5v+Jhar+6d2/1sX/2Fdnc2yzK8Uq74mXYyP8AxJVyjzx5yY/upHD/AAi8f/8ACT6b9hvpV/tizX7+7/j4i/v/APxddxrGlWfiTS7ixvIle3uF+ZK+evGHh6++GPiq31DTGZLd5fOs5v8A0OJ69v8ABni228W6HFqdt/H8k9vu/wBU9RGXP7kiqlPklzwPBbmHVfhF4y3L/C3y/wBy4ir3Cz1Kx8T6NFqFs2+0uF3/AO6//stS/ELwZB4z0Z4PlS7i+eCb/brxLwN4tufh14jl0/UFZNPll2TxP/yyf+//APF1j8HuSNv4seaPxHW+M/DDTI8sa/6XEv8A39SsfQbyLXrD+w75l+0J/wAecr/+iq9Vv7Nby3Tayvv+eJ91eVeLNBa2la+g3Jtb96m37r/36iUeUIy5xmg6xd+FdUexnVfs8rbNn+3/AH0r1OzuYry1SWJt+5a81R4vG2ly7tqaxAv73/pqn9+neGPHk9ndRaVqEC7HXZFNEv8AH/uf7dcdSmcFaj9s9LR22V6P8HfitP8ADjWRFeNK/h+6f/SU+95X/TVP/Z681tpldP8Abqx/H/DXNH3TjP0DtbqK/to7m1lSaGVd0cqNuV1rI1rwToniTUbC/wBWsI9RlsG8y2S7G+OJ/wC+qH5d3+1Xzx8A/i0nhW4j8OazKi6NK2LO5lb/AI9Wb+B/7qtX1H9z+9XSZHEaX8F/A2j63c6zB4Z059Unla4lvbiHzZd3++33a7xB8lMR/l/ipd/yVAo8o6j+Om06gsjmhWaJlZVdGXaytXzL8b9B174WM+u6DrWqW+hSt+9EM7P9lb/4ivfvGXjLSPAnh291vWrtLHTbNN8sr9uvyr/tV+YP7Sn7UXiL44alNYWrSaV4Wjb9xpqt/rf+msv95v8AYo5jgxdeNKJ6Reft2ap4SGyLxHc6wy/wfY1l/wDH2rR8N/8ABTG+ub+K2n8ONf7/AJP3MGz/ANnr4imsGf8A5ZM7vV2HwTr00X7qBraLd/G2yrj755FPF15n3jr/AMRtE8e3lxe3ng9/C73UL29zfaFcp9ulT+438Co38X365T4LfGzT/hXr2p+E7aWO50eeX7RY3crb33/xo+z79fKmpfDrxL4MstKu7zU/scWrL+4S3nZ96f7daFt4YnhiRorlUuIvn+9s+f8A9ko5TX21T7UT7y8SftOWmiQRS3mtW1nFL93ZAz182/FT9sbxBrzS6fpEEdnb7tnnatao9w3/AGy/gryrUrnUPElhcQXLM+oWEW/Zu+9F/fT/AHP/AIiui+F3hjwr8NNUtPFHxSg1D7W2y70zSUtd+5H+5cS/3/8AYSuflMfaSmclqXgbxtqUv9oarod6jy/PvezdP/ZPkqvptnr3hvUUvrGW70rUIm3rLbtsdP8Aviv09+G/irTPHPh6y1fRbxb/AEy6Xes3/sj/AN3/AHK9BTwzo9/Hm+0iwvFb/ntbRP8A+y0RpnJ9Wjze7I/FH4o6DpWleHNM0q22w+UzvBb7t21P4/8AgFeCX9heak9xPBBJNaWvySui/Ite/eMNKi8Ya5rt5Y3kd5e2EUUKxI2zf/f2f368/wBS1KJ9J1Lw5odtP/Z9rA93eXDrslll/wA/+gV0RPo4/wAx5fZ3LQu6/wADVdeHZZ7v4GamXNts/wCWWxNqOr1n3kzJa+UrNs3b6B8vPIsW0ypdbfl+f+OrN5crZ3lvfWyx+bFKj7HXfurP0qFb/VLSCe5WzilZEa4f/lkn8b16L4V8H+EW8QaxY+IfFVomnwRf6Hqdu7bJX3/fT/gG/wCT/boKjH3j2jwloPhPxP4a1BbNVSy1SJLjykXf9nlZNj/7j70+f/cr5v8AFWj3ng/W7ixufkuIJd6v9zf/AHHr1D4J69ovhjUfEEV5rkFtp8sv+ipcN9//AG//AECvQvFVhoPjmzt5N1jqqW7fK6Nv2VB08pV+JaNeaXpl9/eVHpnhiZfssUTVb8T3kWseD0aJVT7O2xk/u1k+FX/df8BrGQROrm3b/wCGpYZlRKgf7ifdqWF97fwpUjNiz+//AL9atm/8X/fVYls/3PvVsWD76ANOF22fw1dT7lVYX/zuq0j0B9osJVuHpVRH+X+Krdv/AB7qALSbdtPR1R/9iq6J8n8NS/wUATfx/wC5X0r+yj4q87RtY8OSs2+zl+1wf7kv3/8Ax9P/AB+vmpP71d18DfEi+FfiRpU8suy0vd9jP/uN9z/x/ZXRQlyyMK9PnpyifbaVKj1VR1/iZf8AvqrCOv8As16p8xylhP8AgNS/x1X30/5qiRcTwP8Aa2i/0LwxP/t3EP8A6B/8TXzb9yvqj9qu1abwNo91/wA8tR2N/wACif8A+Ir5aevNrfEfSYb+ERfx/wAVFH3Eo/grnOwZ/F81dx4e/ffDnxLF8v8AqLpP/IVcP/H/AA13fglN/g/xFF/0yl/9J61pGVQ+FPE9mrxfd3ttryLW9HVHl2/79eza986/w/drznW4V3v/AB0RPaUeaBzmg3M+j36Twbf7jI6/fqvqqWzy3U7StcxPLsZN3zxf/FrWtbQr5v8AF/uVz/jaGC21fZF954kdvl2VZHN7L3i0l/PYWqL+6ubfb8ro3+f9is9JpftkssUHk28r71TdWLbO1tcIyt/47XWzebNYebZqs392tOWTOmjKnL3jqPAfxOn8MXUtnqH2m809vu/Nv8r/AOw/2K9tttSiv7KG5tts1vL86yo2+vlrTd2+4lvmWF/k2/LV7RviFqHhi6W50id4UZv3+nt81vL/APE/71ayp8p5VX4+Y+n0f5v9U399q0EuV2fdb/vmuN8GfEvSPFunJKt1BZ3H/LW3u5djxP8A+z/79dxbTWcyo39p6f8AP/09LUcplzMx5kgmlSX7m+t2wddvzSr/AN9VLDYW1y3lLfWL/wDbffWxpugwf89bZ/n+5t31fKHMRWF+ttLu3L/frvbCaeb/AFSsn+261m2fhtXX5W/h/gXfXb6boivaxNL8ibfvzNsraMTz6kjFRLmb7183/fWyrttbWaPulnkm/wCA7q1UttMs5dvmrM//AEyXfWmk0UKfurFU/wBu4bZW3KYnNTOqRfuLOd/7ruuyuU8Q/bPstw3kNCm377rXodzfyuu37Yqf9ekX/s71wPiqwtpldpVaZ/8Ap4bfRKJtT+I+XfH8KzXUu5lmqp4em36dF93+5XR/EWzWG8l/+JrkvDzsiyxf7VeVI96gdlo7+TKn/s9eoeG7nekS/LXktnc+S9egeGL/AOVKiJ2Siez+Hn3old9pqfKleaeG5mfY25q9N0dP3VdUDjkY/j/wrB4q0690+f7kv3X/AOeT/wB+vn3wN4nvPhR40lttQ3JaM32e8T/2evqW8+e6uFb+P51rxr45eAG1Wy/tezib7bZr+9RP+WsX/wBhXXUj9uB2UJR5fZTPZba5W5iSeJleJvnWvJ/jl4A+32v9vWMX+kQL/pSbf9an9/8A4BWb+z98QvtMX/COXzfvYl32b7vvp/c/4BXtTp50Tq23ZW0v3sTH3sPVPHfgP8QvOiXw5fSf6RbrvsXf+JP+eX/AK9qm8q8t337XR12Mjr9+vl/4neDJ/AHiOK+09mhtGl861lT/AJZP/cr3P4b+PIPG3h6K+Xal3F+5vLf/AJ5S/wD2dFOXP7ki61P/AJexPLPG3hu58AeI7e5sZWht2bzrOb+7/sV634Y8SW3i/RIr6DakqfJPF/zylrQ8VeHrbxJpFxY3O3ZL86v/AM8n/v14ZoOsX3w08Wyrcq3lL+5vIU/jT++n9+p/hS5Q/ixPXfE/h628VaNcafeKuxvnV0X/AFT/AN+vBfD2t6h8KPGVxBfK32f7l5D/AM9U/glSvpD91c28VzbSrNbyrvV0b76VwnxR8Br4t0nz7Zf+Jrar+6/6ap/cpVI/biFCX2JHcWF5BeQRTwSrNbyrvidP4krzr4x/D3+27B9XsYt+oW6/vU/56pXJfBzx42j3X/COak2y0lb/AEV3b/VS/wBz/Yr3dH3/ACtV+7ViRyyw9Q8N+D/jzYyeHNTkbZ/y5y/+yf8AxFekaxpS3KP8q+bt2Mn99K8v+MfgBtEvP7a09WS0lbfLs/5ZP/7JXW/DHx4vjDTvsdzKv9sWq/N/01T+/wD/ABdYx/kkbS/5+xOK1iwufCurRXlmzIjNvi/+IeruvabB4n0v+17FdjL/AK+3T/lk9d74h0GK/glVlbypfvJ/crzK2mufBOt/N++t3+SVP+eqVEo/ZL+M3vAHi3zkfT76dvtcX+qd/wCJK9ChmWZN3368n8YaCv2P+0NMlb+z59jtsre+HvjP+1Yvsd58moRb9yf3k/vpXBUjynlV6fJI72bbtfcm/d8myvov9nz4qTanFF4U1ycy3caAafcu3+tT/nk3+0u35W/yfnRPnWpbaZra4ilgllhlibessLbHV/8AY/uVEZHJKPMfoRsp/wAtea/Bj4pw/EPRfs10ypr9mmLmLG3zF/56r7NXplWZxiFElH8FecftA61d6J8IPE95YsyXX2XylZP4d/y/+zUDlLkifDX7Yvx0uvin4ul8P6TNjw3o8rqrI/yXMq/flb/2Svmaa5itopV+WaX/AHvkWtC/sNQ1jVotPtop7y4ll2QWluu95X/2E/jr7S/ZZ/Ye/sa+tvF/xGtFe9hbzbHQHbekT/8APWf++/8AdXtWUffPluSri6upk/sn/scrrunR+L/iDp7PaXcR/szRLhdvyt/y8S/7X91f+BVlfHH9nm8+GWoyywM1zos/zW1w/wD6A/8AtV+hmysnxDo8WsWvkTxrNbt9+J/4q64yPZ+rRpU/dPzC+OWmtZ2fw3s3X5EsU/8AQ3rj9VmttEtfPnlXe/3U2/O1foxrfwC0PXrqJrrQ7bUti+Ss1xLueJP7lfnr8bNHisPGWsQQWP2O1tZ3hit/7iJXTE87FylCnzHOWH9g+LdD1iWdr2w1ODZ9jfb8kv8Af3v/AAV6pqWhal+0H8L7TxTbX1heXHhqJNJ1C1t7d1uIkT7kr/3lf+8lfPz6w0MH2OBlRJV2NXsXwa8FePPCvw88QfFPwdqsVnBBLLo2oWM0W9LiLYnzv/A/zvWNaMeU4sNV+sS9lIPhp8Y/HXwNi/szw5PZXmlee80tjfQb0d/4/wDbSvp/w/8At9+Hf7JtP7d8N6jp+q79lxDaMssSp/fR/wCL/cr59+IfhLw3eeA/DXi7Rtd0yxs7qziiayuLvZdy3USqlwyJ/Gu7dXgVyk/mv587P837r5q4/ackTkr1amEnymf8LvCt5oPiDxHPeQS+areSifwN/Hv/ANus3xno+r+Hnu59IvILBb2XzZf3G92f/f8A4K9/fR765ldmVk3f7SpXAfEvTbmHSUbdvdZdjfNvrp+A+s90+XNV0HV5m8qe+jmhX51+bYi//EViw+Hry/8ANVZYIfK/5+H2V6lrfkWafv1be/yfd31mfYIpn3bVokdPL7pw9t4MuUf5r60T/gW+pn8MNC//ACE7ab/cV67J9Ng2fNVW5sIkeo5hnHpoltC/7+eV/wDriu2uz+GPhv8AtvVLizsZ57OJYvNl2ffdN/8A4599PnrntVTyYnZa9Y/ZUsF1LxD4gl2t5UVim7/fd/8A7B6jmkbcsTrtb01odGvVVW/1VYPhKbfEleweLdKg/wCEa1BvlT5a8S8MXOyV13fxVEiDuPlSnw9Kqb/+B1bR/nrIr7Jq2fzt96tW2dt/8T1i233q2LZ283duoJNqH7n3qvJu/wCAPWfF96tBNu6gUS1C7b/4amh3O1VE2/7NW9/yUFyLSfLVhPuVVT7lTo6vQA/7i7V3U9HZGRovkdfnV/8AboSnfM9KHxB9g+8PBPiGLxV4U0rVV2/6bapM3+//AB/+P766BPkrwX9lrxJ9s0HVdDllbzbCf7RF/wBcpf8A7NH/AO+694T/AIDXtxlzRPlsTT5KvKXUepUqrv8AnqVHqzM8x/aZtvO+FUrf88r63f8A9l/9nr5Cf5K+0Pj9bLc/CLXf+mX2eb/yMlfF77d1eVX+I+hwX8MbTqb/AN80ffrkO8P+BV2XgD/kF+IF/wCmD/8Aop641/vfLXVeDLnydL8UN/ds3f8A8cetaZLPijXn2bPm/hrhNS+8/wB2ut8Tzf7v3a42aZJt60RPoIfAZ9sn73d81c542h2a4krfcliR/wDP/fFdRs+esfx4m9dMb+Pa6VtE5q0fdOKf5Hrd8MawtnK8U7fI3+1WPcov2p/lqL7jpXZSlynBGXJLmPSJra21Jfl2v/wGsm58JfJui3f981Y8MakrxIn8a/7VdWnzr/ql/wC+q9XljM+hpUKWKjzHBP4bl3fNAr/8A31atvDcCfNLpkbp/fRa7ZId/wDCv/fNWEtti/L/AOg1H1SMjppYGMTJ8N6Dor/6i+u7N/8AplOyV9AfCXw21/pNwravJf8AlS/L5sru6/8AxdeK/wBlWepNtlgbzf8AYXY9eq/CjTYrbXtPgs7yWz2tvb96373/AGP9uvN9l7Gp8XMc2a+ypUuXlPW7bwxeW391/wDgUtdf4b0G8+y/Lp9s7o2ze8Usr02FFdf9bP8A9/a2tE022ubV/M+2u6N/BdMldkYnw1QLnTdVSX5omh+X+BfKSq723k/NPPAn/bXfVjUrO2hlVVguX+X/AJbT76qu6w/6qxg/4G2+tSYlea5Xb8rM6f7tc/re54v4q3Zrmfb/AMsk/wBxa5/WEZ1fdK1ZSOmB4P8AEu2bza8902HyZXb5tm6vUviLZtsauV03QftPhTW7xVXfZ+VN/wAA37P/AGevKkevQlylFH+b5K7Pw3eN5qV50ly396uq8MXn+kRViej9g+gPB9z5yRfer2PQU86CvEvBk2xovmr3Lwq67f8AgNdMThqbnK+HvGa694h13SmZUvdOvH2/7cW/5H/9ket+/hW5i3bW+f7yV4B4wm1DwZ8S73UY1/0hLp7iL+5LE/8ABXuWg63beIdJt9Ts5d9vcLv/AN2vSpy542OmpS5eWZ85fEvwrc/D3xVb6np+62t5ZftFq6f8sn/uV9AeAPG0Hjbw5b6hF8lwn7meH/nlL/n7lQ+NvCsHi3RrjT7n/lr88T7f9U/8FfPvgPxPefCjxvLBqCslozfZ76H/ANAl/wCAVjH91LlOnl+sU/70T6S8W+G7bxbolxp9z9yX7r/88n/v1866DrGofCXxvL58TeUjfZ7y3T/lrF/fT/2SvppJopoop42V4pV3q6fx1578YPAa+JNL/tOzi/4mdqm//rqlXUjyS54mNGUfgmekabfwalZ288EqzW8q74pU/iSuM+KPgn/hIbD7dbL/AMTO1X/v7F/crzf4FeP/AOzbxPDV9LstJ232Lv8A8spf+eX/AAOvoDf5yf7dbfxYmPLLD1Dxz4ReNvsFx/wjl9J/o9w3+hu//LJ/7n/A69TmRoW/iryX4teCf7Kvf7Vs1b7FcN+92fJ5Uv8A9nXZfDfxn/wlulvbXjf8TizXZK//AD1T/nr/APF1FOX2JF1I/bgedfGbwH5Lv4h09dkTN/piIv8Aqn/5611Xwl+ITeJ9N/s++l/4mtmv3/8An4i/v/8Axddtc2yzRSwTxLNFL8jI/wDGlfPnjDw9ffDHxVFeaezJb7t9nN/7Seol+6kbR/ex5T6NvLaDVbKWCeJZopV2Mj182+LfD2ofC7xXFdWbN5St51rL/eT+49e6+DPFtt4w0OLULb5JfuTw/wDPJ6l8W+FbTxho0tjPt/vxS/8APJ6Kkef34mNOXspckih4V8T23jPQ4r6D/W/cnh3f6p6xvFvhhdStfK+VJV+eJ68l0TVdQ+Ffi2WKeJtm7ZdQ/wDPVP79e+w3NprGnRXMDLNaTrvV0o+OJf8ACkeS+G9b/sS8l0rU1b+z5W2So/8Ayyf+/UOsaPeeEtbt57Zm8p23xP8A89U/uV1Hjnwl9sie5iX/AEuJfm/6apWL4Y1WLWLP/hHtTb5H+S1l3fd/2K5pR+yE488TuvDevQaxptvPAy7JV+ZEbft/2K3fvt/t14xeXl54V8Sy/aVjs0l+99nXZF/v7P4q9K8N+IV1K12/L9oX/arglE8epT5DsvD+vX3hzWbfUtNn+zXtq2+Jv/ZH/wBh6+yfhn8QLH4i+HY7+2/d3KN5V3a7vmgl/wDif7tfEifd+Wul8CePNQ+H3iWLVbH98jfJc2m/5J4v7n+9/coiYn3RVPVdIs9bsJ7G+giu7S4XZLDMu5XWqfhnxFZeLdEtdV02dbi1nXepH8P+y3+0tbFWBx/hT4S+DvAs73Ph/wAN6bpd04+eeG3Hmn/gf3q7CiigOVB/vUUb/mo30B7pDM32ZHk25/3Vr4c/bN+GNhZXf/CTw3NtZrqLfvbS4fa/m/x7U/jr7nf7lfN/7Sn7Ld58Ybwatpus+TexReUtldr+62/7LfwVfMeXjaUpw5IH5jvokkOrvPPtS3X512Nv31u22vagmjXdjBeXaafcS72sUnfym/4B9yvW/FX7L3xG0RPIufCt+/lJsa4tF+0Rf+OVxVz8JfFmlWEs9zoOpWdrE3zXFxZypEv/AAP+CuCVSvI+SjhsTSn8J5Tqu6z+Xb8n31qLR/Fv9ms6yxLMj/JXrnjb4C65pHhM63qF3oFtbw/8u66vBLd/P/0yV/8AxyvTf2Sf2R/D/wActFu/EN/q0sVlZXH2d7e3gVJfP27nXe38Pzr/AN9VtHmPR+pVMQcs8Nskv/LD/f276z9b0qz1XS7iz8yPZKv/ADy2bKJprH+K+nmT/p3gZ6zNYez8p2gi1R/+u0GxP/Q69XlPWjU98+cvG2lS6VqMtrebk2Nv+996sdNYiRP4dldB48Rtbv5fNVkiV/lSuMfwxE/97/vquOUj6CFHniXptei+8u2sy515X/iX/vqnzeD1SBG3S7H/ANqs+bw3Ej/KrbKnmiHsCjf63F/eruPhd4/bwfp16tqv7292O1x/c2/wVxSaJ8/yqv8A3zXUfDqz0+bXEs9QgimSddkXzbNj/wDs9LmIlTNvXvH95rC/vbyWZ0+dd7fx1L4M1X7ZLLu+/uqXWPDdnDK6rAqVV0e2XTbxGX+P+5QZHqCTb0Rv/ZqsI/zfxVk2zq8Vadn8lZAatnWwj/MlYUP8G5vkrYhf5qgo3bN2rQR6x7b51+99ytaF/wB1UAXU2v8ALVhPv1URF2VYSrAtw7d1Tp9+qqff3LVhHoAsJ9+pf8/eqKno6PQWei/ArxJ/wjHxL0xpWX7Pf77GX/gf3P8Ax9E/77r7FhdXr8+kdk+aJtkqtvX/AGHr7l8E+IV8VeF9K1eL/l9gSZvl2fP/AB/+z16OGl9k8fG0vtnVo6/3alT/AHqpI9WErsPHOc+Ldr9t+FviqP0053/75+b/ANlr4idP3tfefie2XUvCut2bfOk9jcI3/fFfBO/eqf7tebiYnvYL4RvypSJ9+lf52o/zurkPSCrtnefYPCnjWXd93SZX+9/wD/2es/Yu2s3xVf8A2DwN4r/6eLNLf7/96VKqIHyf4qfYzRbvuVwk02yWuz8W/Oz1wNyjbtvzVZ7Rob96bqzfE/ztp6/3d9WLb59i/NVTxJue8t1/uLVmnLznJX6fvX/3qru/yVd1L7/++1Ua2ieJV9yRraDeNDLXpumut5FF/fryWwfZcV6RoN4zov8ABXsYaR7OW1fsHUJbLvq0lmqLtqrDN8lXXuVtovNlVtn+wu+vYjGJ9STJbfOjb9n+3XuXgPwlZvptlqrKtzd/f37t/lPXg8PiSxuU2wStcu3ybIV317V8PUg8PeH7fxDrl9Jpui+bsiidn/0qX/c/j/8AsK8rFxiqvMfMZtKrPlhA9Qh81F+61dR4e89LXd+9+9WfNcwWdrLczsqW8S72f/Yq34b8WxX/AIct54ImTz13/wB/Z89YnxtUt6q/79Pvfdqi6Vral891uVW2bf71UX3f7P8AwCqCPwmbNbVk6lD+6eugdPl+7WVfp8r1MjpgeNeP7Nponq38IvDy634a8W6f8u640m72/wC+ib//AGStPxhZ74npPgDfxWHi+XT52WH7ZBcQxb2+8/lP8n/odcbidaPnLfvaJv79dX4btmdkl+auUs7besS/8Ar0XwxZ7Nn/AMTXnHtHsHgZG2Rfer2vw8/kxf8AAa8c8H7k2V7B4VfzrpIm27HWuikclQ5z4teCf+En0uWWCJf7Qtfng/20/uV5h8IvGf8AwjettpV43/Evv5fl3t/qpf8A2Tf/APEV9Falt83d/s189fGbwZ/ZV++q20TJaXTfvdi/6qX/AOzrsl7kuc9KjLnj7KR7q6LMm1vv/fX5q8f+OXgP+2LD+3LGL/TbJdk6J/y1i/v/APAK6X4S+Nv+Et0H7Ncy/wDE4075Jd//AC1T+B//AIuuzvEWaLcqr/tJW0o+1ic0ZSpVTxz4CeP/ADl/4RjUJfnVd9i+776fxxf/ABH/AAOvaPuN96vmD4l+Ep/AfiOG+09mhtJZfOtnT5PKf+5Xuvw68bQePPDkVyu1L2L5LmH+6/8A9nUU5c3uSNq1P/l7A8k+MfgP/hHtU/tWxRksrpt/yf8ALKX/ANkr1D4RfEJfGeieVeMv9sWfyXSf89U/5610et6PbeIdLuNPvk32867Gr5sdNX+FHjfzYv8AW2rf7iXUX/2dR/CkX7uIpcv2j6o1Kwg1WzuLa5jWa3lXYyV8/wCsWGofDfxbFPbM2+L54Hf7ksX+3/7PXufh7XrPxJo1pqFjLvtbpd8X/wAQ/wDuVmeOfCUXi3Rntfl+1RfPBK/8D/8A2dXUj9uBzUZcnuTLGla3Z+KtGt9TsfuS/eT/AJ5P/crP8T+HrPxVo1xp959xvnV/+eT/AN+vKvA3i2fwH4hltr7cmnyt5N1E/wDyyf8Av17hMiuvmxbXRvnV6v8AixCUZUpXPmzw9rGofCjxfLBcxM6L8l5F/wA9U/vp/wCyV9G6bf21/ZRXNrKs1vcLvV91cP8AFHwMvi3SPPgiX+1bVf3X/TVP7lcF8HPH7aDf/wBh6m2zT7pv3Tv/AMsJf/ZEesacuT3Jm1SPtY+1iei/FHwAvi3TfPtol/tO3Xev/TVP7leYfC7xy3hXUX0jU2ZNPuG2fP8A8sH/APia+h/9lt1eMfGb4dK/m69Yxf8AX1Dt/wDH6uXu+8RTlz/upnp95bLNF/4+r15R428N/Y5Zb62XYv8Ay1RP4X/v1d+D/wAQv7SiTQdVl/0tV/0WZ/8Alqn9z/eSu91WwWZXXav9xv8Aaol78Qj+6lySPP7O5g8f6H/Z95tTWLVflm2/61KzfBMy6Vqkulahus7vd+6uHbZu/wB//wBkqvr2jz+GNUiubNmSHdvgl/uv/crV1uwtviFon26BV/tCJdk9vXHKPMRVp88eU9FsLxn3xS/JKnyNWmj/ACp/BXkngnxsqXX9n6rL5NwiolrcfwN/0yf/AMc+evULa53r/DXIePKPJ7sj1L4TfFaX4catsud82hXT/wCmRfe8p/8Anqn/ALPX11ZXkGoW0VzbSrNbyrvjlRtyutfAEL/w17H8DfiwPCV3DoGqzE6LdOPsk8jf8ecrfwf9cm/8dqomR9R7/np2+oqP46sz5h++ioZo/NXb83/fVP3/AO9QHMPrnfG3jvQvh74fn1nxDqUGl2EQ+aWZvvf7K/3mrnfjD8XtF+D3hKXWdWYPJhktbJG/e3Mv9xP/AGavzZ8V+N/Gn7T3xJ0+1kZru6vp/s+nadC223gT/Z/uqv8AG/8AsUvtHPWxMY+4fS2rfte+O/jN4il8M/BTw3sdMCXWdUVd0S9pWT7kS/7+/wD3K2fE37LnxU8Q+Ar1dc+LOr+I9auPnn0eJvs+nyr/AHF/j/8AQf8Adr2v4C/BPSvgh4Ig0Ww2T3kmLi/vdm1rmX16fdXOFrpfH3xL8N/C/QTqniTUo9OtN2xN53PK/wDcRf4qmUbl0/h/en5G/EL4XeI/AGqPBqemXNhKjfL50Wz/APbrl/DHjbXvAeqfadI1XUNHuGbf5tjO1vvf/gH36/RHxH+3N8KfFSvpV54T1nxDZf8ATxYxMn/j714v4k8CfBX4uW13qPh9PE3gS1T/AF+oahY7tMgf+59/d/3zXP7GUfhPO+rxjLmpSPPrm88OW11+61LULlP76Wuz/wBnqprGq+GH06VYtP1ua42/K7yqiVb8T+HrGwsnb/hKNEd0/ji3On/jiVzlnNpFzobyy6rP9t3Omy3s5XRv+B16kuYypR988S1tF+1Ss27/AL5rERIvn2/3a7DxJbRJvlVp5ov77xbK49/IT7v/AI5XmyPs6UvcH+S0ybWVdn9yse8tlRv4a0HvGRvu/c/2qZ9gvL+4l+zWcly/3/3S76kJHP3MPkr8y/7ybaZpu62v7e52r+6lR1TbXTXPhXVbZN09s0Kf7dXbDwNfXK+a0sSJVkcxsakkVzA8qus26ucmttkvy/8AAK6aHRPsdq8cs6u/+7srHvE2Xm2lE5jQ0S8b5Iv466W2m2feWuE3tDOssX8NdXpV4tzEjK2+iRidHDtd9tbFs7VgwvWxZvvapA3bb7laMP3KybB96/xVp2216gs00f56tJ935dtZ8L/NVtHXZVgW0+/VhPv1XR961YT7vy1AE9PT79RJt3VLD8lARHn76V9K/szeJ2vPDOoaLKy+bp0/nRfN8/lS/wD2aP8A99181f3Gr0D4LeKv+ES8eWUrbfsl7/oM/wDuP9z/AL4fZ/4/XXRl7xzYmPPTPsiF6sI/+1WfC+yrCTLvr0z5stPCtyrr/eR0r4CdPJRF/u/JX6AWb/vYt396vgrXrb7HrOoQf88rqVP/AB+uLEnsYD7Rnv8A8Bpn3Hoo+X71cJ7APurjPivctbeEniXdslnRG/8AQ67OvP8A4zP/AMU5af8AXf8A9koNqfxHzf4h+d65WaHe1dVrHyb/AJlrn3+/96qieoRWdszt93/x2rvjnR57nV9T1X939nivEtPk/v7Pk/8AQHq3YW3zfxV6H8UfDH2PwNcX3lR222+iuGiT+H91srYcZclSMD5p1hNkqbaz/wCCtDWPkli/3az3+/W0TzcRH97Ifs8l0b+/XS6Dqux/4vmrFtkW8tXi/jX7tQ20zW0u1q2pSIhzUpc8T1aw1LYqbvnSugs9Vg2/My15jpWsbNisy7K6a2mWZPllWvS+s1ofBHmPtsJiaFb4/dOy/t62hlTyomvH/uI2z/x+urtn1PxtqNpPfNFbWVquy1tEX91An+x/f/23ryxJry2/5YM/+589MvPiLfWDvB+8hf8AubdleViKuJry96J6NWWDoQ5ub3j6W+IXxFgsPhzcfadQaa4uL6K3i/vt/G//AAD7n/faVL4S8fxeHtLlils2uYnbzldG2V8r6P8AafEOrRXOoTtDZRS72d32f98V2fif4nWNtava2Lb3+5vralzH5bmUYzq+4faHhXUotb8P2moLueK6Z5l85/4N77K0nrzr4A+IYNY+E/h+JZ1e9tbNPtSf88nfe9ehu613Hn8gx/8AeqleIuyrE0y7PnrMv7xUSg3icl4qSLypa8aS/vLbxRaS2O77XFeW9xB/vq//ANm9eseJ7zer/ern/gb9jf8AaJ8CfboI5rT+0X3I/wBz/VO6f+PolcNT3j0aXw8x4vYQ7J3/ANhq7XRJtjJXOTOtzqN3Ou397PK6/wDfddBo6Kjf/EV5p6/2D2Dwk+/yvmr2DwrNslVvuPXi/hJ1RE+avW/D03zJXVA4ah1F/Mv294P9netY+t6PBr2nXFjcrvt7hNjVw/iHx/8A2V8YbjRbmVfs8trb+Q/92XZ/7Pvr0KGb7TEkq7a9GPLOJtDmh758y79Q+GPjf91/x8Wbf8Auom/+L/8AZK+jdH1iz1vS7TULGXzrS6VHrj/iv4J/4STSftltF/xMLP51/wBpP7lcL8GfHP8AYmqf2LfN/wAS+/b9xvb/AFUv/wBnWNOXJLkO+pH2tP2p6l428K23iTRrixn+5L919v8Aqnr568Ja9ffCvxlKtyrbFbybyH+8n9//AOIr6l2b08r/AL5ryL40+A21Kz/tWzi/021X97s/5axf/YUVI8kueJFGX/LqR61Z3kGpW8NzBKs1vKiOrp/Elcb8V/Aa+LdGee2Vf7Ts13wf9NU/uVwnwH+IXky/8I5fS/I3z2bu3/fcX/xFe4P8/wD8XW38WmY+9h6p87/CLx+3hLWX0rUJdmmXsv8AH/y7y/3/APgf8dfSH+uT/br5/wDjZ4D+zXX9uWMC/Z7htl0n9x/7/wDwOuo+Cfj/APtiw/sW+l/4mFmv7p3b/Wxf/FJ/8RUUJfYkbVo8/wC9gW/iv4MW/i/tezi/0iJf9JTb95P79VPhL42+RPDl9J/15u//AKK/+Ir1OZFdf4a8K+JHg9vCuqJc2O6GylbfA6f8sn/uVEv3UiIy9rHkPZ5k2V418Y/Bnk2v9q2NnB5Tyu95sX97vf8A9l+T7n+29ei+A/GC+M9E3Tsqanb/ACXSf+z/APA61rmGKaKWCdVeKVdjJ/fSrlHnMYy9lL3jhPg58Qv+Ehs/7Gvpf+Jnar+6fd/x8Rf/ABSV6RMi3MUsUq/fXYyf36+avHPhi8+HXiO3vtPlZIvN86zuPv7P9ivcPAfjaDxzoaX0W1L2L5Lq3/uvRTlz+5IutT5PfgeL/E7wNL4M1eLUNP8ANSylbfA6f8snr1D4deOU8c6NtnZU1W1+SVPub/8A9uut1vRLPxDpdxY3i77eVf8AvivmrUrPVfhR4y82L/WwN8v9y4i/+zqP4Ui+aNeP94948Q6JFf2sqyrvil+98v3K8qSa+8Da9ui/+wlSvYPD3iGz8VaNFqdm37p1+ZP40esHxb4Yi1K12/c/jil/uvRKP2yKcub3JnL69o+n6rYS6vY2y3MV1F8vzbHtbj+CX/gFbvgbxa2t2cq3zQQ6nBL5LQ/c3f7if5+5XFeHtel8JapcWd8rfZGbZdQ/3P8Abrbm8NtYeLdH1PTPskzyy7LWW+n+z2/zJs+eX+D79c0o83wnNiafunqVs++raPvXayrs/wBuov7B1PTYkbUIFs5n+RvJlWWJn/2HT7/+/Rv+euT4Dx/iPoX4E/FL+0Y4vCmuXG+4VR/Z907f61P+eTf7a/w/3q99hhVF+WvgDzm/hZklRt6ujbHV/wDY/uV9T/Az4uf8J3pf9m6qyJ4hs1G7Py/aov8Anqn/ALNWvMZez5T1vZVC8juiqtDLFD/e82Pd8v8A31WlWT4jsr2/0e7h029XTr2SPbFcNB5uz/gJ+9QEo+6fl1+018RtQ+IHxH1Ca9u99payvb2sKLtSKJa+nv2D/gcvhfwvL481ezKa1rfy6d5yfPb2HbZ/d837/wDu7KzND/4J+G98XLqfjLxJDqulLL50llZQMjXX+w7fwr/uV9e2mnQWVrBBBEsUMCqsUSjaqqv3aInlU6Evac8yDxL4r0vwZoV1q2s3cdhp9su+WaVtuK/M34w/FbVf2iPiRjQrafWJZZfsmlaZEv3E/wA/OzV9U/tN/Dbxt8XfFNhoOm2QHh23VJFuJZdtvv8A4nf/AHf7leVaJ468H/s43N1o3gewh8WeLIk8nUfEV18ltG//ADyiRPvL/nfXRTj/ACm1Tmrz9ke/fBjwT4T+AHw0tNE8T6roketSr9r1OW4eJd8rY+Vd3zMifKi/7lcV+0Z8dPhxrHgT/hHtIeDWLl5V8oWsDLFar/E+/b/6BXyn418Yar4p1S91K9n87UrqXzWZE/j/AM/wV414t1LXLm6S2glWaXdsZN2z5/8A2SvQjgvtzPfw2E+xM+wLz9mDxR5TrPq+hW25fm+89ef+M/h7qHwT8L3F9/b1lrEU8vk7LFdmx3/2H/3Kdrc1jc7/APieeK9S+X/lssqVwXifR4P+EevtQs9K1B7uL719MzvEif7dRV5T47De/L3jy/XtbvNV0t11PUGRPk2xQrv+T/brzrVbaK2urhbadbmFG+WbZs3/APxFbd/qUU3mrtb+5XL3PmPdfL8n/j9eJI+1oe7Eh+ZF3My133wrvN+opB9pg2M2zZK+zfXn83mzO6/NvrS0G8l0e/iniVXeL51R/wC/WMS6nvHceM0is2lgvPGMDu+9Jbe3tfuf8DrY8H3kF/odvK0q/uv+W2371eO6q89/evPLt/etvaui0HxDqFhpdxbWcCpbuvzS7d+ymR7M9A1vyIb/AMhYm83bv37a4LWIZYbp9rKn/j9VNV8Q6hcz2X2mdYXRf4G+9VvxC6/aovmagOUqPu2/w/d/vVb0fUls7r5t3lO1Uk8r/Z+T/ZqF9qS/71QEonqFm+9Pl/8AH62bN/m2f+y1xPhjVfOt9rMvmp8ldXZv89Wcx0Vs+xErWs3+X/erEtn+StW2m/dVAGtC/wAtW4fu/wCzVG2f+KraP8u2lzAXUf8A2asQ/c/i+eqSbnWrqfcrQCVH+arG/Y1V0epf4KgCx8v8NPhdkdJYm2SxMjr/AL9MTbt+7T0dqqAH3B4S1hfEPhzStT3K/wBqtUm+T+//AJ31t/x/7FeI/s2eJ2ufC97pEu7fp0++L/rk/wD9nvr2tHZ1r2Ie+fOV6fLPlNCF9jI3+1XxJ8Rbb7N468Rwfc2ajcf+h19po9fH/wAZofJ+KXiVf715v+7/ALCf/F1zVjuwXxHDvTEp/wByjf8AJXCewD/frz/4y/8AIuWX/Xy//oFd7XBfGZN3hy0/67/+yVZtT+I+ddYRXb+Kuc2fPXS6rv3vXOv9/wDhoPXOt+HulNqvijT4P4Fbzm/3F+euo/aB1i5TTrLSIo1+z3jedLN/u0z4G2yzapqE/wDzygRN/wDvv/8AYVm/tFQ6gjxagyqljtSxg+bfvdn3u/8Asf8A2Fa/ZOSHvYmPMfPmvf63/crPf503Vp69/raz0+SXyv7y0RLrR/eSCzm8m4StK/sFmTzYtu+sd0+b/croNHmW5iRWolLk942w1GNX91Ix0ma2l2/NW3Ya6tsy7namalo67vlrK8mW2l/+wrspYk56uGq4eR2H/CfxWy/uommf/visy58T3OqypLP5SbPu7FrPh/s+Zv38Uts/99Pnro9E8K21+yeVfLsraVeUzmlUqz92Zn/aZXX5mb/vqruiaPc6le7ltpPKX/Z+9Xbab8N7Z23Ttv8A+BV6F4b8H2dtZJtXf/v1EZch5+Iqe77ofCK28bf2p5GmWMv9hLOj3lv5/wBnRpdnyJLL/dT+4lfTyTTpFF9plje4/ieJdif8ArE8K2y23hzSliXYnkI//A/8/wAdbT/8Br0oERIpn31lX7tWlN9z+Gs+/wDu/wB+kbHEeJ38mKWVmX5F373+SvH7Pxn/AGP4h0rXNPdZvsd19oidG+//AJ316V8VLa5vPC+oW1su+Wddmzds+Tf89fPVtcrvls4P+PeK6eGL+PYm+vLrfEd9CPunYWCMiJ/frqNHT5q5ew+4K7PRId7JXAd8vhPQvDb/AHK9T8NzN8n3q808PQ7FRa9L8PIqMjLXTA46h4/+0Po9zbeN31Xd/o91FEkTp/C6pXpHwi8eL4n0SLz2X7bF+5uk/wBv+/8A8DrV8eeHoPFWnXuny7fn/wBU+37j/wAD186+G9bvPhv4w/fqyJE3k3kX99K2h+6kejy+1pcv8p9avXz/APFrwZ/YmqfbrZdlleN/B/yyl/8AZK910fUotSs4pYpVdGXer/30qv4k0GDxDpNxYzr+6lX/AL4euutT5tTnoVOSVjnfhd42bxbonkXLf8TWy+Sf/b/uP/wOutvLZbmLdXzVZ3mp/Dfxh57K3m2rbJYvuefF/n7lfR+m6lbaxp1vqFnKs1pcKj1NOXNGxdanyy54Hzh8S/BMvhLxGl9Z7obKdvOidPk8p/7le1fDfxzF420NGZl/tCD5J0/2/wC//wADrQ8YeGIPEOly2M/3JV+V/wC49fOvh7W9Q+F3jJ1nibZE3k3UX/PWKo/hSNv94pf3on07qVhBqVrcW1zEs1vKuyVK+Z/E+g6h8N/FUUtrK0LRS+dZ3H95P8/fSvpiwv4NVs4rmCRZredd6un8SVz/AI/8GReLdEeD5Uu4vngd/wCF/wD7OrqR+3AxoVOX3Jl3wN4wtvGfh+31CDajt8ksP/PKX+5Wnr2iQa3ptxY3K74pf/HP9uvmrwB4wn+G/ihlvFk+xO3k30W37n+3/wAAr6fhmS5gSWJleJ13q6fPvSqjL2sSKlP2VS588b9T+Gnivzfm82D7yfwTxV7rpupW2vaXb6hZsr28671/2P8AYrB+IvgxfFWkfuFX+0IF/cf7X+xXmvw08bN4P1Z9P1BmTSrxtjb/APl3l/v/APxdZR9yXKbSh7WPNA9V8SeHrXxVpFxp959yX51f/nk/9+vn/StS1X4S+NH3K37r5J4f4LiL/P3Hr6YmTY/8NcP8TvAy+MNL822RU1W1X91/01T+5RKP24kUKl/ckdnpWq22sabb31jKs1pOu9XrH+IXgaDxhozwfKl3F89rL/t1458JfHjeD9U/srUGZNKupdnzr/x7y19EQzKjqsq+cn/oVbfxYnNUjLDyufMXgzxPefDTxHLFeLIlozbLq3/uf7f/AACvoXfBqVlDPAyzW9wu9XRt9cP8Xfh1/b1q+q2K/wDEwgX96iL/AK1P/sK4/wCDnj9tEuv7D1Bv+JfK37h3/wCWT/3P92safu+5M2l+9j7WB1Hjnwe1/F5sS/6VEvy/L/rU/uVheA/FX2CWHSr6Vobd33wTOv8AqJf4K9gvLNblNrff/hevJ/HnhJk82+gX50/16bf/AB+iUeQI8tWPIdVr3xX1zw81xY6np9teaf8Afs3t12Pbv/Hs/vo/9ytjStbXUrO3voJVeKVd6vu/z/3xXnXhjWIPFWm/2Hqb/wClqv7iV/4/9is/Sry58AazLbTqz2Urb5U/9nSuOpHm944KmGjD4T2hJt6bqu6Xd3+n6hBf6XJJFf2bebHLF8/lN/n+CufhvGe1RoNr7l3r833681+IWj+JdST7dL5aJAuxksZ3+5XHzch4mJqSox92PMfbuoftt+CfDeiWT62bka/L8lzpOnp53lf7e/7u3/x6vQfht+0X4A+K8a/2J4jtPtu3e2n3T/Z7hf8AgDfe/wB5c1+Q027dt/jqJJtj/N99ax+te8fOf2tNT+H3T9zA/FfPvin48+J/E/xBm8FfCzR7HWruz+XUdb1CRvsVl/3x98/7NfJfwH+JfxQ+IuixfCbw9qvl2l1K0suoys7y2Nl/Em7+GL/4vZX6BfDT4baJ8JvCdvomjw+VbxLvnuHX97PL/HLK/wDE1d8Jc3vHsUK/1qPPA5D4xalr3gz4BavPd38d9rYtvKnu7WHyFO5sMVX+Hhq/OHwZbT3+pag0svk2/wDvbN719o+Lfiz4+/aBi8ReFvhx4IsJdADPY3HiLxDcMtsf9xF+83/fX8NePad4bvP2MPtWtfEDwBZeOG1H91Bqdjebre1X+KLypU+8/wDeralLkqcwT9ypGZ55f2ypavBbSqkrLsV0+fbXNP4YtdNS3iii/wBtn/z9+rPj39qfRviD4un1KPRofD+m7ESCytYk3xon/jm+qFz8RfDjpb3M+p7IpW2Lsi3ute7HExlHmPXoY6n8R9K6x8UfHl/E8VnBLYP/AAuixf8AxFeG+JP+EsvPC+trqE+oTbmfz4t2+L/gdfVvhXWIL/4X6VqETK979hR22fO7S7K83+PettongGW8gaT+0L9fsk/2hdm5G/2KmvS90+Nw1TknyH59aw89nPKq+Xv3fwVz9zeS/wCWro9YtonlfdLvSuUvLbY77WWvmJH3dL4CK5ff8vmtvqGFGhl3eYz0/wDg/wDsaid/9n/erI6eUu3+3zfl/u71qokzbdqzt/cp+9XtU+9vX5Ki/e7n2rs/4DQaFpNKvNqXLRN5SfO1a1/4hW/lRYItiVLYWGuaxpflWzTzRJ96JG2JWOk0s08UH2ZYZV+T7uylIw+0bFtN8m75qfc/vk27v++FplmjbdzM3/fNSujIn3l+asDblG6VePpt4jL/AMCr03SrlbmKH5l+avLJtqL9/fXUeFdS8mWKBv4q6DjlE9Ltn+Sti2+5XOWc6mVP/iq27Z6gxNi2f/ZrQh2un+3WZbOrp95qvRfeoA0k+T71WIelUkffVuHpQBYT73zbanT79U7b/XP96rXy/wC1RzAWEfbUqPVdKfv+erLPQvgnrbaP8Q9PXzW8q/V7SX5tn+5/6B/4/X1gkzbflr4XtryWwuIrmD5Li3lSaL/fWvs7w9rcWvaNZanB/qryBLhf+BV3UJHj4uP2zdhf/ar5a+PEPk/FXWG/56+U/wD5CT/4ivp3fvWvm/8AaHh2fEZ5f4JbG3f/ANDT/wBkqK/wkYL4jy90+Sja1G/5KZXCe2FcR8XU3+F4mb+C6T/0B67f7lcr8Tk87whK3zfLKj/d/wA/36qJtD4j5q1VF2P/AHK5eX71dbqqIny1yV4+xquJ657V8B7b/iSarP8A89bpE/74T/7OuV/aE1KS81nT9M8j/R7OL7W0u7/Wu/yJ/wB8fPXe/Ba28nwDaS/N/pE8sv8A4/s/9kql8WtEs4fCGvar/wAvcsSIz7f9tNn/AKB/4+9dMvhPMh79c+UdVTzrpFWsq/m2Xrsv8FdB5Pzy3Lbdn8NcvcvvldqiJ6ONXsveNXYs0W6m6VN5MqUzRHX7jfx/dptt/wAfX/AqiQUpe/GcDsk2zJQ9gsy/dWmWD1oIlcPNySPvoUoVoe8Y76Iry0+HSpbZ90DMj/f+9W6iLVjyVf8Au1rGvIylk9KcSbw34zns5fIvtv8AsvXuXgy/ivNGSVWX+/Xz1eWCutdB4MTVbm1+w2Oq/Zpkbf8AOn8FelSlGqfA5tlM8L78PhPtXR0ZNB0zcux/ITcm6rbv8lYngNJ7bwLoUFzL51xFZxJK+3771sPXvQPEh8JFM9Z959yrUz1n3j/K9ZlHBeNrlbaylb+6tfJVhqTW2vJZt99rzY3/AH3X0x8XdbXQfDl3c/u/NRdkSTfxPXyJpVzK/iqy3ffe6R68vE/Ed9KXIe92D/PXceHk+f5q4TTf9ateg+Hv4K4DvkehaI/y16b4Y+dErzLR/wCBa9K8NukMUs7fciid/wDvhK6oHHI07z/j4lrxz43+DFuYk1+2i/exfJdf7n9//P8AsV6homsQa9pdvPAyvFKu+L/bSpryGK5t5YJ4leKVdjJ/fSu6pT54nZSl7KR5J8CvHOxv7BuZdksXz2e9vvJ/Gle8b1dElX7jV8m+MPD154A8VJ5DNsib7Ray/wCxX0L8PfGEHirRLe8i+TzfklT/AJ5S/wAdFCXN7kzbEU/twMn4weCV1jS/7Vtl/wBLtV+bZ/En/wBhXG/BPxz/AGVf/wDCPXkv+iXTb7X/AGZf7n/A69y++nlNXzl8V/BjeFde+2We6Gxum3xbP+WT/wDslYy/dS5i6Eo1Y+ykfSDorp5X/A1ryL4x+Bv7YsP7Ttov9Nsl+ZP+eqV1Xwx8bf8ACZ+HE89lTVbL5J0/9n/4H/8AF11FzCs0W6umpHniccZSpTPD/gV4/wDsE/8AYN9Iv2eVt9m7t91/7n/A692d9618z/Frwe3hLXPt1irQ2V03nROn/LKX+5/sV7F8LvHK+OfDieftTU7X5LpP/QH/AOB1jTl9iRtWpf8AL2ByXxp8BtcxP4gsV/exfJdJ/sf36i+A/wAQvJeLwrqEv/YOd/8A0V/8RXsE0KzI8TIro/yMj/PXzZ8TvBkvgnW0ntmlhtJW862mT/lk/wD9hUS/dS5i6co1afspn066b1rx/wCLvgnZv1qziXY//H4m3/x+uu+F3xCXxzoO6dl/tW1+S8h/9n/4HXW3Nss0TxSqro67GR1+8ldNSPPG8DjjKVKVjzL4ReOf7StU8PX0v+lwL/osrt/rU/uf7eyvQJk2N8teCePPDFz4D8QRT2bSQxbvOs7hP4f9j/gFex+CfGFt450FLn5Yb2L5Lq3Rvuv/APZ1FOXN7kjapT5ffj8J5p8Y/Af39esYv3Tf8fif+z1p/Bn4hfb4IvD+pyt9riX/AEWV2/1qf3P+AV6VNCrq8Uqq6N8jfL99K+eviL4Pn8Da9FeWLSQ2ksvnWsyN/qn/ALlZfwpBH97HlkfSaf8Aj9eFfGD4etpV1LrVjF/okrfv0Rf9U9ei/DrxzF420PdLtTVbXYl1D/7P/wADrqryGC/spYJ4lmilXYyVrKPOc1OUqUrHl/wf+IX9t2v9h6nP/wATC3X9xNu/1qf/ABaV6BqVmtyv8O+vnrx54SvPAHiBJ7OVkt93nW1wn8Fex/Drx5H420ZN21NQg+SeGiMuf3JG1SPL78PhPN/GfhiXw9fpeWaslozb1dG/1T1u2d5B8RdEeCXamsWq/N/tV6HrGmwalayxyxb0lXY1eJaxpV94J15J4JWTY2+KX/nqlYyjyl83PE0vCWq3Oiaz/Z9y3kp8+3e2zZ/n+/W3r3xXWGf7DotiusS/caba/wD44n32qHUrO28eaH/aun/8fcXySp/HVDwN4ng0edLG8gjtrh2+W++75v8Av1wVKZ4ONwlSfvUpHl/iHQfECSy3f9i3qRO2/wD1D/LWPZ3n2xvIufkuFr6/tr/7TF8zN/31WVr3gbw94hfdqelQXMrf8vCLsl/77SuT2ET5urlceX4iX/gnTpt1f/HDW7xF2WthorJL/vyzJs/9Af8A74r9KNm7Kt91q/Pn4FeLIf2cfFlxOLOS88K6tsS+uFXdcWu37kv+0q/x196aF4i03xPpNrqukXsOoafcLviurdtyOtd0Vyx5TfCUvq8OUfo+hWHhvTYdP0u0is7O3/1VvEu1F/zur84/27/HOqeKviZdaHP/AMgzTv8AR4LdW+T/AG3/AN//AOwr9KN/+9X59/tDfDDVvit+0Rq2heHrFZr2QI7ys22K3T+OWVv4f/2KJRDF806fLA+Sfhr+z3r3xl8WzaD4YlsUuooPtP8AxM5/KRk37Pk+/ub569y0H/gmZ8VjeRfa9X8PWMX8Ttcyy/8AjuyvrHw1+wh8PdN+HUWg6hbNfa780sviOL5Lnzf9j+6v+xXnt94c+Nf7LV59u0nV5/HHgiL71vfM86xJ/wChxf7y/LVxiY0qHJD3yt8Lr/T/APhALjT7mVra7s5ZYdlxdP8A+yf+gVleOPD3hfXvAKQLfR/bXi3r/sP/AHKyfFvifQZtUu4PD0tpbXEvzz7Jd6f+OJ89eAeJ/CWtal9oZtejh0+Jn8qLcyV71epyROWhQ56vMcj4w8DLoN1un8j7J5/2drjzd/z1j+PPhv8A8I9YRXywM+nz/wCqu93yPVfUodkTxNPPcp5uxvm3/PV7xDpWr/8ACP2ltBZzvpjfdd59+9/9z+CvElyzifVQ5onmP2Nk+ZGbZ/u1Eib96/K711vifwxrXhhIotVs1tnlXfEjuj/+gVgWyec38KP/ALtedKJ6MfhEttKba+5V2P8A7VRQ2zbtu3+KtNNNnRt3nsmz7iJRNYMj+bubY3zrUExkbvh7xJL4b06W2iWJ9/8AHtrkrl1mv7i5Xam5t+xK2LB20qJ51ijmdv8Anqu/ZWPczNc3jysq72+f7uyg0NJ3i839xK3lP8/3KHRfK+Zvnq3MkD6XZT7m3vF/d2Uz906/8s65zoiZ8yLN/FVuz8pJd25t6Ux0i3f39/8AcWmujO33dn/Aq3iY1Ynpvhu/+2WaN8u/7ldRbTfN/DXjmiarPYXSf3N/zfNXq1nctctFKu3Zt/vUSOA6WF1erqfd/wBisq2etC2++/8AcpgacP8AvVdh+7/s1nwv8vzbato//fH+9VgWk2+bVhHXZVL+NPmq2lBBOlSp9+o0+5ToXX/aqIllhPv/AMVfRf7PGvLf+EJdNb/W6bPsX5v+WTfOn/s//fFfOO//AGq9G+BuvLo/jfyG3eVqUHk/8DT50/8AZ66KMveOavHnifUSba8C/aQhVPFGjy/89dO2f98Sv/8AF17nDN8n8NeL/tJw/vfDk/y/6q4h/wDH0/8Ai66anwnm4b+KeKP9ymPQ6Uqfcrh+0e6Js+SsDxynneENVX+7Fv8A++Xrf/grK8SQtN4f1OJdvz2r0olQPl3XkZHf/ZridS3I/wDDXbeJH+Z64LVfuvWkT1vsH018Lrb7N8OfD/3fntfO/wC+33/+z1mfGmH7T8O72D5n82e3/wDQ/wD7Cug8Hotn4L0Rd3+q06L/ANArC+LVysPg243bfkaJ665fCcOE97ExPlrxI/2a1eKuJf7ldBrdy2pXsv8AzyT52rAm+81RT906cxre1qFpNyadvX+CXfTLab97uq3DD/xI5f8AerMT79UcFKpySOu0283ulbsL71ritNudkv3q6qzm3xV5lWJ+i5XieembEL71q9C/y1kwvsq9C9ZH1VORdtrZbyXyPNVJW+7v+41adnps9grt/qZYm3/I1Y77X/30r6g/ZX1Lw5rHhfUNBuY7abWJZ3uJ4rhUfz0f+4/8exP4K9PDRjKR8dndathYy93mpnZeDIZ7bwfokV4v+lrYxeb8u3+CtZ/uVLqqRWGqS2cSslvF+5X5v4EqvNt2V9J9k/NYlHUryCzgee5njtrdfvPK2xKz7x18rcrb0f7tee/GO5TUvEvh/wAPam08OhXX77/RNjy3Vx9xE/2Nm/7/APtvTPg/rf2nw1qGiyztNd6NePb/AHt/7rf8n/oD/JXH7f3uU7/Y/u/anBfHvVby50u7s4NPaayf5Gm3fxp/Gn+5/fr5q0dJU8Q6fu/5+kr6b+PDy22lxSwXy2abnRti7/N/z/fr5u03c+t2X/XdK82r8Rso80T3jTU+ZK9A8No29P8A4muC0dGd/m3V6X4etm+Rq5onZL4TutERnZP9uuw1i5/srwH4jvl+/FYyov8Avt8n/s9c1oNs2yKu9mhWbQ5YJ4leK4+Rk/vpXTGPOccPjPEvgh4zazun0OeX/btf/Z0/z/t17x8rqkq/cavlTxh4eufBPih4onZEVvOtbj++lfQHgDxbF4q0S3uflR5fklT+5LXZQl9iZ6uIh9uJX+Jfg9fFvh6VYl/4mEHzwf8AxFeP/DTxg3g/xA0F4zQ2V03kyo//ACyf+B/9ivo168K+NPgxbDUf7Xtov9Euvkl/2Zf/ALP/AOLqKnuS5oF0Zc8fZSPoW2uWubX/AG0rK8T+HoPEmjXFjP8A8tV+V/7j/wAFeefBbxy1/YJp95Kz3dmuzf8Af82KvW/lf5ty7W+eun44nB71GZ8z+Hr/AFD4deNE/dM9xE32ee33bfNi/wA/Oj19K6bf22q2cV9bMs1vcLvV0rzL4x+D21Wz/te2i33cC/vUT+JP/sKwvgt42/srUf8AhHrxv9Enbfa/N9yX+5/wOsacuT3JnTUj7WPtYnqXi3wxbeJNGuNPuV/dS/dfb91/79fOGiarqHwo8ebpVb9w3k3UW3/Wxf8As/8AsV9Tu+9Xi/75rzf4neErPxVoct5bWKvrFmuxXRtjt/fR/wCDbRW933omNGvyfup/aPTrmbSL+C3vtD1X+2NPni86K48jyv8Axyuc8W6DbeJNEuLG8/1TrvWX/nk/9+vH/gb8QpdB1H+w7yVvsVw2+B/+feX/AOIevW/EniGCGJPK82aWX7sPkM/m/wDxFEpc9M468pYc+etNvNT+Ffi9Lnb+9t28mWL/AJ7xf5+5X0/omt2evaXb31nL51vOu+KvMvGfg9fGenRNbNHc6wv3vs8G/an/AACs/wCGM2p+ALq7s9Vngh0Rvn3vOj/Z5f8AgH9+saFXl92QSxdKrHm+0eoeKvD1t4n0mWxudvz/ADq+3/VPXgum3+ofDTxXKzRtvgbybq3T/lrF/n7j19Gwv9piSXZ9+uE+Knglde077dAqpqFr/f8Ak81P7lbVI/bgbUa8fgn8J1tneW2t6Xb31jL51vOu+J6zfEOiW3iHS7ixvF/dSr/3w/8Afrzf4Y69qHg/V00XU7ae20+//fRedFs8p/7/APuvXqv2yB2+Vtjv/BL8m+r5oziYynGlI+b/ADtV+FfjLzfm+0QN839y4ir6L8Pa9Z+JNLt9QsZVe3uF3/7lcj458N23j+1e2gVf7VtV86J3ZE+T+NN9cb8LptT8JPes0E72/nok9p/7VT/c/jrmjVjCXKFfF0JU/a8x614n8PW3iTS5bG5Xejfdfb/qn/v189XNtrXwo8VIzKqSqu9fn+SeKvfbzxVbQ2ryKyvsb5fm+9/uf36xfHng+28badLtikhvbX51l2/+OVdSUfigc2GzChOXsuY2vD2vW3irRor6zZnilX5k/jWqXifw3ba3YPBPt/2Zv7j1wXw31iz0eWWxgXVEl27J/tcq7IH/ANj5Pn/+zr0t/FSv9kgsZV2Mv7qWHY6Sv/t/98VEq0ZnJUzKlSq8h4pZ3+oeA9efd/A2yWFP+WqVu+M9BtPEOmpq+mbXt5V3sm2ur8f+Hv8AhIYH/wBX/aES/upU2fN/sfJ9+vLIfEOq/D2zuImgX/SP9VFMu9N/9+oqS5Y+8enUxNKND2sjT8AeNpfD11a6Rrkq/wBj/OkF9u/49f8Af/vrXVX/AMe/Celb4PtM+pOjf8uMG9P++3r5y1jWJ9SleWdt71n2GlXmqypFZ2095K33Ut4t9eX7TnPi6uYyqy/dRPoNP2k9B8//AJBmqbP+2X/xden/AAS/aC8HQeJDHpPiu88BXd+33rqDdp80v/TxF9z5/wDnquxq+W9K+Dniq8lRf7BuYf8Ar7/df+h16B4e/Z1ld0bXL6CFP4rexXe//fb1rTlIiFTE1fiifpdY/GCTQLSF/GVrHYWso/deI9Jb7VpU/wDwJfmi/wCB/wDfda/hHStGbx74h8Q2Elvdzata2sy3UT71aJd6fL/wJa+dv2XvCXhTQVvdBsn1bSrtYvtC3FvqsqpOv8e+L/Vbvu/wV0/jj4YeHfh4mrfEXw54n1rRNasIHmZLbymt5/8AYe32orK3y13G3PyS5Zn1JC60OiTLtdVZGXay7a/KXxn+278W9Y1J1tvFC6VFE3yxaZZxRf8Aoe/fXrP7K/7det6l4rtvC3xJ1GO8i1GVIbHWPLSJopf4Ypdny7W/v1lzRNo42l8Bf8SaVqHh6zivNT8rXrt/vOkEWz/xyvlz4wPPrepef/ZS6ajt82yLZur6Ltnl1hd0HkWySs7t9olZE/74SvLPi7puq2f3rSy+yOv/AB8Wi/8AxderiYynEwwnuVD5/sNSn029ia2vFs5V/wCAba7a8TWtb0ZJ49TWZ/45d29Nn+xXGTQxJe7FiXzd3+/XdaboOoX9q8C6rcpEvz/JFsT/AOwrzaZ71RxOQ8eWd5cxW/27UJbx9v8Ay1i2bP8Acrh302K2VGVv9v71e26l8N5ZtGuLy8vpZpYPu+dLvrye8tl8+WLcv7pvuJXNXjyHTQlzldJpdvyquz/dpkKNcxfL/C1W0hZ7d1X7lXdNsFhi3NtR3auc6gSz/dbZ7aV9n/AKynsLOGeXzWWHd91K7X/hG7F9n2mdpnf+Ddsrn/Emm2aXUS2y/wC982+sgIrNIJtElX+CL7tZn2Zfv7q2NBTYlxZ+V8kq/wB2s9/IR3Xczun+z8lQdESqm1G+XdQ6Lu/i/wC+ql85X2fN5P8AwGh3XZ8vzv8A7tBYyHbDKm3ald94V1tZkWD5d39yuBmTzovmXZU2m3i20u5fv/w/NW8ZHNWpfaPbbabYqfN8+2tO2fYn3lrlNB1Jb+CKXcu/b81dLb/w0zgNOF97fLurQhdtlZkL/wANXoX+WgC6jtvqwm56pI/8VWkegCwj/NtqVPv1Bvbb8tT/AMdBRN/F8tXdN1KXTby3voN3m2sqXC/8Bql/BTk/jqo/ETL4T7I0fWItSsLe8gb91OqTL/uNXmX7RT+dpOhS/N8l1Kn3f9j/AOwqX4J+IV1LwfFbMzfa9OZ7Zvl/g++n/of/AI5T/j2/neDbJtv+q1FP/QHrsl8J5cY8tU8EfdTd/wDvPTn+/wD36i/i3bfvVwnrD9+9ar6knnWF2v8AfgdP/HKlpk3zwSr/AH12VUSoHyl4qf53+7XnusPst5f92vQPFX3nXb/DXnmvbUtZf92tonp/YPpvWL9dH+GLz/N8umRQr/vuiJ/7PXkPxR+JC+J4NQ0qzl2Iq27q7/J93/Wv/wCgf98V6B8WrlE+D33m3yxWiRbF+8/+Ur5P1i8nSV1Zm+7sroPJjLlkRXMyzS+RBu8pW3s/9+q8yfLUump8z/7dWIYVvLrav3EqTrl7tMsJZ7NBf733a5+u4vIdmnbPlrh/46uPwnGWLZ9ktdXps29UrjE+/XQaVc/crmrRPp8pr8kuQ6hHq9bbv71Zls+9a0IXrzT9FpSLsMzJKjKzJKvzrX2B+zNr0/ifSb28vtKsoZbWVIYr6GBE83+//ufwf9918bp9+u+8Aa3c6bdbmvp4bS1b7Rs810Tf/B8n/fFd+EqctQ8fPcPHEYSUv5T6w8SX6v4ou9rfeneiwv4r+zingb5JV31xN5qUqajb/N+9dUff9/8A/bp/w6mvIdb8V6Zc+X/ossVwvlfOmyXe/wAn/wARX0nOflEYnRX8MT3EVy0ET3FvveKZ1+eL/c/uV8tfDfxDPoPijUJ1VZknV0nTds+Tfv319G+PN1/oOq2MHlvcNa75Yt2z91/lHr5l8TzS+GJdK1z+z2ht2ie3uUT+OJvk3/7LJ/crz63xHsYTl9lLnLHx41JdSitGV2+z/wAL/wC3/n/0CvF/Dyed4j09f+mtdR4k8Vfb9LSxn/fPF/qpUb7yVzXgxGm8V2jf3N71xSLlyx92B9BaDCz7a9L0GFkRK4Lw9CrxJXpGgor7KUQqHoHh6Heybq+jfhp8PdM8SeDZZdVtFm82fZBKjbZYtn9x/wDP3K+efDcOyVG/4HX2X4DsF0rwbo9t9x1tkd/99/n/APZ69fCx94+ZzOvOjH3D5v8Ajl+yvqut6JLP4eZdYuLX99BF9y4/20/uP/n5K+X/AIe6xeeA/FUumarBPYJK3k3VvcLse3f+B3T+Cv1L+WuO+Ivwu8K/FGz+zeJdFg1J0XZFd/6q7i/3JU+dK3qYT3uaJhhM/lCPssR7x85Qv50CN/Gn3qzde0qDW9OuLG5/1Uq7Gr0q8+Ams+ErVV0i8k8SafEuxUlXZd7P/QJf9/8A8criry2aGWWB1ZJV+8jrsdP/AIiolT/mPpMNjKVX36Uj5fm/tD4e+L3bb+9tZf8Av6lfSfhLXoNb0u3ngbfFcLvirgvi14M/tjTk1OBf9Ls1+b5fvRf/AGFcf8GfGyaJ4ht9P1PzP7KuJ0f5G2P/ALaJ/c3/APxFcdOXJLlPVqfvaftT6CmTejq1fPXxF8GN4b1t2tlb7FcfvoHRf9V/8Rsr6d17+w5p/tPh6+nvNPf/AJZXcWy4g/2H/v1yXiHSm1LTpYop2trj78Uu3f5T/wDs/wDuVtUjze+cdGtymJ4D8YXPirQ0WeWCHVbVUSXe33v9/wDub/8A4urCak1/LLBPLHZ/L9olfb8/y/wf+PpXm9hqX2bW5fu+G9b3eTdRRQfurr/cf/ll/ufcrs7z7ZbRP9u0yWbyJU8i4sZ9/wAn9x9/3P79c3tOY8vE1PZSOC+Ivw9lh1l7zT7mdPtS/wCqdWf/AH0TZ/6B/sV1tzrFymjf2Dc3kT6nawb7zezvtd/uImz7n8G9/wC+9aFzYPbaN5FnqrfaINiLLLL88X+3v+5u/wDQNj1mXPhv7BcReKNPvrl7K9VPNt9MtUd9/wDH+9T/AG9//faVjKRy4nE+1p+8bFn4hittIivGs4LbULC8d5Yom2JcRKibPn/j+/8AI/8Av1x/iR9KfxDqcss/2/ym321w8G94v7iP/fR0d96VXs7/AFC8/tDTL6xu4ftGx7VLtWR/lf7+/wDj+Tf/AN91j635Fm1vpUCwI7s6RRQtv2f52PXNzHyFbE1aUuY7jSvjZAnlaVPB/pFqr7n3bPv/AO//AJ+5VVPEN9ea2k8ty1/pVr/pESOzOjP9xN//AHw/yV55N4VXWLX7XFcrCll88qbtlxKjf3E/773/AO5W3qX/AAkNhpaT6V9m0fT4tjr5U+/cn+xv+f8Agq/en8RCxNWcuaUjpX1jfqkuq/YV+0NvSW4uF2eV8+zZ/s/7lRJ4n1q8v7RW8zUkTf5UP2VH/wC+P7/+/WTYalqPi1ZbyWdtkUrvKjrs81Fi/grF/tLULmKKeCWXR5fK3rKjeVEj/cTZs+fd/sf+P1MfdCpiZyl8R3T682iXT7WkfW3bZLp9uu/yv9iotVvLm5uLW5gufscUvz3Vjt+fZ/v/AMdco+sXlt5U95Kt/d36vCsqMzvb/wDAE2b2ff8Af3/wVp2eq6m9glteTtrGyffB5V01wifJ/An3/wCBPkrWUTGpWnP4jYs9SW5unVoILCK13zRPud93z/c81/uVdS5ttNllXU28m0dt8To295f++3+d031yU00V/rflN8kUqo8+xX2b/wC5v/2Pk31LqWq/2ra/2V5DTPYNvaVLrzfN+f8A8cojyxChOnh5XkdR4nsJ9Ntb2W2s54fN2Jsf59v+38n/AKBWF4VttPsIkn1PzEsovnbzYn37/wDYRNm//crQ0rXrnW0iiublv3u9Nm379V5r+K50t54J/wDR4m2LbzN9ol83/YT+Gjl+0dNarQxXvROotvENtco8UFjOibtnnS7fN/4Gn8H3K5TxD4bg8W3T/br6C2T7kCbd+z/f2fc+59+m6Pr09za+bL5Wz590MzbN/wD8R/uVR1LSm1We4s/sdykVq3neVD/y1Tf/AAf991EvfNY4mp8M/hM/QfBPhWz1KytdT09rnz4vlmmlfYsv9zZ/B99Pnq34k0GXwNBLcxLJZ2jSp5W9diN/sf8AoFbttqWyyign3ebEv7r91vdEX7lPh8SWdnZtFeTrf2TfdtL6dnRn/wC+/kojyxOmhj4Q+z7pYsPipBef2fA1tK/n/J9ribem/wD2/wDxz/vtK7L+0oEWJpdvzfd3/wAdeZW2j+HNV0i7nglttH+ysj/ZHXejb/n/AOB/cT/vitjwN4htte1J7Fot6W6o6v8Acfeyb/ufwfcqDSWJ5489A9z+FeqwW3xGtGiiX7PcLLDsf7ifxp/v/cr6C1Wax1XQdQgvvs39ntBsukddkPlf7/8A7PXx/ba9c6Ve2l9p7eTdwS/un++6f7f+3/8AZ16hDo/jH4l6Ne6KvkP4X1HY7XbxfZ3tZdn+/vl+f+CumnLmicVaMp+/zHj/AI8/Zd+GHiG61O88K/Fayhlgie4axuFSV9i/3H3pvr4w8T3MsN08UE7PEnyb0+SvsXxP+xn4vtml+za5ompIv99mi/8AQkryzxD+yjqGlLu1fU7TTd3yf6I32iuTll9qJz0+af2T7T1LR7bVYt09s3yL9+3bZXP6lo+jXmk3FtcwSpCy7PnbfXl9t4/8VawnlWNtPc/9e9rK9aFno/xR1X5YLO7tom/5+/Ktf/Q6+pnUjP4YnXCjKEvekfPnjnwqulazcQW0q+UrfLvXZXUeEvFun6P4euPtM7fbV/uLv2/8A/jrb+KngbXvCssNzr08FzcT/wDPKf7Q/wDwP+5XmVh4eg1uXymvGs0X+PbXj+9CR9DCMatM0vH/AIzs/wCzYvsentvl+9cXG1JZf+AJ8iV47Nu+1Sy/Km+vaLzwBpFno0tz/abTbfvO615TqSWdtqW2LdNF/f3VwVub7R6VCMfslXSr9baWX5VdH+8laU2qq8HlLEqb2+Ws+2mg83dtXZWxDcwbv9VH97+7XAdhEnn3Ko3zb3qKZGhdHniZP9+ug0q//wBIl8tf3v8AD8taWpaPPrCo1zIvlf3EqjHmONsJoP7U+X7jVX1iGJLqVlXZvrQ1JINNv0WCBk2/36NYdpk8/wCXe3+xUG0TnHtvk3fwUP5SP97/AG6tvbK6bpZ13p/AlORPkRolX5/vVJ1lLfF/FupiOqNuVVq9Mi/OzbUeq8zxPF+6goHy88Ta8Ma81nefvdvlS/I1erWEyzLurwy2/c/K38del+Btba5i8iVv3q/+gVt8R5telyHewv8ALV2HpWbbPvVKtQ/JWhymmn+1t+erEP3vnqlC/wAn+5VqH5GoHEtpVhH+58tVEf5/9+rCP8v+xQIsJ89S76rpUyUFne/BzXv7H8ZRWbbfs+qL9n+dv+Wq/On/ALP/AN916b8aYWm8Bu23/VXkTt/n/gdfO/nNC6Sxf62Jkdf9+ve/GGsL4k+FWoXn9+CK4+9/tpXRGXunDUjy1Twd/v8A3qP4Pu0PR8tc53B9xfvUfx0x926n/wAafeqyT5V8Zpsnlb5vkavL9a/1X8P3a9V8c7ftVx/vv/6HXk+t/d21rE9SXwn0R45ubZ/hVF5v77fFabf9l9lfL/iSGJH3fxs/y16X4q+IqzaDaabFu8pYrd5fm/j+zon/ALI9eY37/wBqy/xJsrY8bmM22hbyniX7/wDE9dBo9gtslGm2C1q+TsXbtoNZS5ylfp/o71w9ymy6eu6vNuyuP1K2b7RK1XEgz/46t2c2xkqpUzo0Mu1qiR20JeynznYabNvWtiHclcfpV58m2uls7+KZPllXfXm1KZ+j4HFxlH3zTR61dK3PLFFJL/o+/wC5/eesRJlRfmZdn+9XQeD7ZtY1e32o32eJt7PW2G5uYwzOvQjQkqh6h4b+IVnqv2KBrzfewRfvf9xa29H+KNto/wAQdb+0xMnn6dbwrCjb/PuFfZFs/wBl0l/8cevnTStYl8PeLZbyBVf/AGH+5sqC81ifTdct2illTyGR1+b50T/Y/uV6XtJcx+d0YxnGXMfVvxj03U7DVNP8Q6ZBLc/YInhvEt2+d4t//j/33rzTXvHnhrxPpbwT3keyVf4/4Kl17XvF/jmXR7zSp7nTZbi1RIvKbZF/H9z+/wDc/wDHK8t8Z+A9Q8Nyvc65fW1zeytvb96jyt/wCipU+0elSj7sYnGeJ9N0iznl/s/V1uU/uJE1S/DSFpvFG7+BYqzdShWut+EVgs2pXc/zfwJXNzGPs/3p794ehXylrt9ET5a5XR7ZkWKuy02FUVN38NES5HW22txaJpd3fXO3yrWCW4b/AIClHwQ/b+lubCys/Gdn50TbEW+sV+dU/wBtP468i+PHiptK+HOsQQNseeL7P/31Xzb4buWht0r0qNWUPhPBxNCNX3ZH7deD/HOi+OdLTUNB1WDVbRv44X+dP99P4K3fOV1/hr8ffAfxF17wTfxX2i6nPYXC/wDPFvvf7/8Afr7L+EX7cOn6qtvY+OLZbO4+5/adov7p/wDfT+CvXpYiM/iPmMTl8ofAfXW9fu/+zVheJPDGmeJ026hbLM/8MyfJKn/A/wD2SpdH16x16wivtMvIr+0lXestu29Ku+d/wOu3luedGc6MvdPFfFXwZvrNHl0iVdVt/wDnk/yXH/xD18dfE7wTL4S8Ry+VE0NvK2+JHXY8T/3P+AV+lUzrt+ZVrmvHPgDw98SNLex8Q6ZHfxf8spd224if/Yl/grgr4Lm1gfU5fn0qXuVz5M+FHjZdb06Jrlv9Ii/c3Wz/ANDr0CZPm/2K5/Xv2V/EPw61v+3PBl5/wkmmfcn0y4VIr7yv9j+CXZ/wD/crsIfD09h4Vt9V1XU9N0q0lfYv2uV98T/3JURP3T/7D1zeyl9s9767Qn78ZHCat8EdV+K3iWyXw+0EN6nyXVxdSbYoov77/wDxFeh/8M2+JfBOgyzy6rB4ni07ZttLeB7e42/x/Z33/Mqb3+R/7j1y7+LbnwrepfaDrUdztb/j4tN2z/c+dK9Q8GftAxa3F5GuRNDcN/z6Kvz1H1anI+cx+NqSl7vwnl7+GGv7OK5sfEen3N35uz7DdwNFNFKv8D7/ALrf7dY+qo3hiyuPtN5+6ul2S2m37PLFcL9x02v87p/fT79db8XdHg0q9i8R6RfX15uVtyzadKkqv/Ajvs2yq+//AMcrw3xhqV3qrWkWoafvldt/3mR7f+5sf+P/AHHrjqU4wjynjVK8viiZ+t2FzrGvWXnzr+9+eL5t+9P7/wD9g/z1S1WwnvERZ7lrm4s59n3fn8pv7/8Af+59+rE3idraW4sZZY5tPv8A57rT9ux5X/vom/5GfZ87pWleaxFcxbVna8t5V+zrK6ulwsX/AFy/jdK4JR904KsZTicV9g+zX7/Y1XfF/G67vKT+/wD/AGFS6V9pmil2QR6rZNv3J5XlfI//AC1+/wDJs/j/AN+um+3y2GjIttZx3kthLv8AtCKn+qf/AH/99/k/36zH16202W3/AND+0vKrvdJ5GxFT+D7n3F/26CIUpcpUfW53v/Ilg/tW3i3pvhl+f5vvp/sfcptzqUWiaIkl59peyg+SXZ8kqI//AKHV2/Sd9NtNXsZY5rKVtkqQ/J5T/wBx0/j/AN+s/XrCf7PbrErfaJf+WXm7PNf/AOI/26DKvGUKkfdKk01nbaN9str6VH+/5TxSo7v/ALH8G/56t+D/ABDplndXdnp/2mzt0s/Nl+0L+93/AO5/fffWJrDreWv9mafqEv2S1g3yu77Elf8Ajf8A2/v/APoFcLcpfWes/aYpZPs8S7PO3b/NolI6Pac8T1XW9YWHTol8+NEdndfKXY/+46fc/ufPUSa3PZ/YtV0yKSwuLD713btsl3/+z/7lcPYXN9eT26qy3ksrbItjff8A9irV55G2WC8u2s5V+dk2+amz+5v/AIP4PnrKMveOanGUze0TW7z+13a5gnmTzfO3wrvf7/8A45/uV2CeKtDv4vKgZbN5W/e7F2Pv/wDZK5HwfDBCr3k88V5cXT7IHtG/dKn/ADylT+OraaJBDcar5s9tbXD3XnNsV38r/YT+59yteYJU4wlzHRQv/pssW6BNkqIyXC7Pu/f2f3/9yr2vfE7+zZ0lXSJ5keL7Ot3fNsTZ/uVx9/rEE0v2bV4GmS4b97dvtfyn/g+T7+yrdhD9m0bU1l82G406L/Up/qpUZ/8Ax+sZSkRUxf2DorbxtPr0qT33mWbtFsV4v9V/sVzXifbeP5ESwTS+fsXyU+6/+3/f/jp+xkiSWCL7NLO3/Hvt2I3/AMR/v1Xd1TUbuRmke3ulT/VfJL/ubP4P9+j44mVGUonUeA4dPfTpVvIILzUNuzzpmZ4oP++P4/771pW0Mvhi6/tOx+zQ2+1/NSJdj79nyP8A5/v1i6PqV54YtbTyo50tEXesLqv7p/79bVt4hn8SRJZy3jTS3DJ/o9xEifwfP/uVt9nlPoMJLl937JvaP4tXeks7Rw74kuP9Ir1ew/ax8P8Ahi1RdVsbtLeJdn25INlv/sfP/Hv/ANyvINe8PX2vaa7LbXv2SKBEleJXRN7/AHEd/wCD7j/f/wBurWhfB2TXbGx1fTNPjh0rS1/0y41PWolhiRH+eXZK+9tn8HybK1o+4aez+ydB45/a0iha7/06C2t7hX8qx8jzbhf9v/Y/3Hrwrxn8dbzxJonkQQSXlxLOlx/pEqp8+/59lc18TtH0HQfEdx/ZWtL4kt2+db5PuS/5/jSuUe8iudiytF8vyfOtcntJcxx+2lSkfcVn+0DqulReRbafbPtXZ8/yf+gVlX/x48VX8ryqtsn+5FXFXNzY7flqp/baw/dVq9j6xL+Y+k+q0/5Q8T+Ntc16V/tjRO/3/wDVVxWpXN5eS7ZYm/ufJ8ldLqV/PMvysux/9muX1W8vHi2rOuzf/drgqSPRpU4mFc+V5rwfNCn+9XH69ZwQyusDS/K393bXZ3Nmqfvfl81v465m802d5X3K1cMpHq0oxOdh3IjtuX/ga1d++ifdq750HlPBtX/fqlDt3/w1zSOnlNvTUlhaKXyvk3f3q6pJrlItqr+6aua0r98ifd2btlbthcsiPFu+SqiccvcMXW4Z3uomlZfm/wBmrtzpvnab95f3S/x0zWEa5i3bW31NpvmvZPu3P/Bsq+UvmOJuYfn27Vql9mX7rNV3VU8m4l3bt9Z7uzt5UW7fWJ3E3kxoyN8tSvteKqiWbTL+9nVE/wC+6leGLenlys9PlHzD9kXrWhompfYLyLymZNrfwfx1mw2cr/ddXpju1s38L7P7j1USKkec9w0q886CJl/irbh+RP4q8v8AAevN5vkS7f8AZ+avSrZ96/8A2Vbnj8soGhD8i/N/6DVuF99Z6Ouyr0L7HoKLqOu+rCOqVUX+CrCfcpcpBY3/AHKsI7b6qfcT+GpYdzrREsfXovg/WFv/AIc+KNIl277W1eaL/c/yj1509WLDVZ9KldoNv7+J7eX/AG0erjLlMpRGf3/mWhH+SmolO/gqTUP46N/z7m2/L89H8FRTJvtZV/vq6VYoHy742dJpZW+b52315Tqr/M9eneKn2JXmOsIzrurWJ6NT4DKv9SnsPNiiiieWVU2vt/2KNBtpHa4eVmeX5Pv1Vv7n5redV3v5XlL/AMB//brV8JIztdtK3735K2keObdtbLCm7+Okf+7ViopttQbR+EzLxPnrFubZn+0f7tbtz96s9EV7p1/6ZVtExOM/jrWmh+2WEUq/62JdjVmXibLh6u6JefP5Tfx0jpj7xXs7nyXroLN4ptm5fv1i6lZtZy+an+qb7tS2F5srKR6tCrzfupHbabpts8q/dr0rw9NbabavL8qbInf+5XklnMr7K20tp5ov3V8yRfxfx0RqR+0bVcqr1Y89L3jCS586WW5b5Fb51qveXKX90jbvv7Eqxc2Et/KqtP5MX+wtZ+j2f/E5l8pldIm2RI7V0xPBqU5UT6V8H6xFrHgX+w4rldH1DTWe+gvrhvk2fx73/g+/XiniH7C+qS+ReSak7N+9u3XZ5r/7H+zWff8AjO+tor3T2lWGKX5J0Rt/m1FNf239lo0U6vcJ/wAA+/RUjzHq4SXLTkYmpffr1P4S6bs0uJm+/K29vlryy5h+2XXlRfI7/JXvfg+zWztbdV+RIl2Vxlx9/wB89IsNqRJ8tbttcrtrmvtKpZ/NurQ025WZfvVZEjyr9o3Vf+JJaQL/AMtbr5v+A14/o77Iq9N+P1tPeXWn+Qu9It715rpSbIk3V0wPKq/Edlpr74k+9WrbTMn3axdK/wBUlasO7bW5zHovw6+MfiX4b6kk+h6nJbJu+a3f54m/4BX2L8KP2xvD3jDyrHxGq+HtQf5PtH37dv8A4ivgKpkm2V10sTKBwVsJTqn69W1zFeRJPBPHNbsu9ZYW3o1S/Zvmr8zfhd8fvFXwuliXTL5ptP8A4rG4+eJ//iK+yPhR+1X4T+IXlW19Kvh7W3/5d7hv3Uv+4/8A7JXsU8TGZ89XwNSl8J7LNZts+as+80GK8eX5fnlXYz7PvJ/t/wB//cettLn5f4fn/wBqnblrp3PO5pwPCviF8ELm/t/P0GeCGZV/49HXZE3+5/d/z9yvLNH+HXizVdUl0+LQ57a4i/1s183lW8X/AG1+4/8AwCvqDxt4wg8MW8USqs2oXX+oh/8AZ6x7Pwlea3a+f4huZ97/AHbGGXYkX+//ALX+xXHKjH7J3+1k4+8cTpWi6x4S082dz8TNAsEb/l1+zS36f8C3Ltaud8c6FLrenXd3pv8Awj3iq4S1RJf+Eb/0e4ibf/x8fZ/kdvld/kTd/BS+PPgJqtm0t54cvm1i3++2mX0v71P9x/uP/uPXzfquiayk721teSWEtrL5y28quksX+x/frzK0OT4hS9/4DrfFvhKPR2vYNPvpbyWKLZPcSwbJbVN+/wC//Hv+T5Pv1x9zbfaWuJ7P7TNb/wCu3u3/AI/v/j/3KPCut6hrGl3u2BpnSXybqLz/APW/P8jvv/g+f7n+5V2815dStX0jU9cg22EGyK0tIEl+7/uf+h/fryJR5jKVCXLzTMJL+5S9e83b7VJ03fbvuSv/AHH2f5+5XR6IltMt3c+F9KgufPif7Vol9L+9/wB+J3++v+xXOXn2y/tUWLz7y3ibevy70i+T7j7/AP0D/bqpeXOn+D5dPafVb6zvWiSGJ5YluPn/ALiOj/Mn+xWPLI6cNU5YljZBo8Tz+Gta01NQb500l52eV/8AY2P8n9//AL4rQ02z0/xC6Wep2M+m6hLBv+yW6/unf/0NG/3N9cl4qsNM8W6pb69YzsmoNKn26W0b5/k/5aun8H+3WZ+61hImtrmWzuF3+fNCv7qf/bT+4/8AsUHXW/vHTax4Jazsrv8AsWJdS09/kl+yMlxLb/7D/JvTZ/f2Vjvpq3MtxbXN5HpumaXAjxfund7yVvv/AO+7/f3/AMFbGm+PIHvXnvF+03b7NuoRNsliRf8A0P8A3H/77raufHjJdSxaReRaw7N5S3EsDeb/ANcvn37/APc30e6ebVp05e9SOCs9Hs3eJWlZHb/VJuRHX/b/ANitjxPf31za+a2ix3mofc1He33/AO5Ls/8AQ60L9IHRLnyILPWJfna3vv8AR0d0/uSpvT/0Cs/UnvIUSf7HcpL5XnN9n+d5dz/89fuPQYxjKEeb7JU8EpFNeRI2qwaV8zxK+3Yj/J/A6fc/363tev8AT7m/+wqqzWiukLOjM/z/AO//AHf9uuRv0XVdNii+w+TcO2+JJvvy/wBz/wDbpr6xLfpaT7VhvbP/AEeV/N37k/24v/Z6jmMaseePOdm81nC0sE+2zuJ08mWXa77P7n/oCf8Aj9dF/Y95pVgjarYzpFOqeRd7l2bP7jp/H9yuMTxDY3NrcK2lLc3E7J5H2eXbLE/+5/HWanyPK14ty73Uu9vmd/I/23T+OiUTg9jHl5jpbyw3wSrFbLeXatvZ5tRZPN/3PKrl7bW54dWlns7y2T5tn2RF810/ufO/366X4bwrNK8F9rNtZ3EUr3ESbfnl/wBhH/2//ZK9AfRPC+t/v9XtrbQZW2ef9kg/1v8A3wj/AH/43rso0fbx9w9LDUfa+6ef6PqUuvSvBLO15K7bP3TfOn+x/sPXfeHrbSJviXp9j4qvoPDEU9rKkUVoy2t3K8UW9P3r70RndE/+Iqx4V+HvhXxnf6hBoPiWeH7EyO1vt83b/c++m9F+T7lYPjP4V3mm3VvBfNHrdpeXXkr5X/HxFL/uP/wD5/8Abq6mCqUo80j0qlGph5e8a03h6Lxy9xbaRrmt6rrfnokVvLeI7z7v7ifff7nz/wByu90Hwrr2m6Re6R/wlTaxexQfZJfDOt6csUv2f+DyrpHfZs/268y0TxJqfhWw2xahco/no8EW3Z9l/wCmqS/7ez7n+wlbvi/4oav4p0PVZ9Qgi1fUp57d21O7l3y26Rff8r+5v3/Oif3PuVzR5Tnp14y909H+A3wI8K3uveL9K18aJ4t1J9PilsdKu1Ztn9/b/cl+ZE3p/drivib8Jfhjs1FvDfh3VtI1CztPtNzaXs8rJayr95Nn937lN1LxnoaWVlPfeDraw1vyonW+eKL53370dPn2P9/Y6f8Ajleb+NviEz+Gb3T9sfm3TfN/fX+/s/up8/8A6BV1KfsonX7O/LE7iHR43+ae8trb/gW+pX0rQ0/1+q/+A676wrl9m/7v+z8tUv382z9/s/26OY+q5Tdd/D0LfN9pm+X/AHKytYv9MvLVINP0pkl+/v3bv/2Ko3NhEkTt5rXLp93+CmTW0s0SLEzfdqOYuMTmNVtp/NSVomh/4DWJc6rOm9VVv7nyV2Gq2f8AortPKqPt+Wucs7+W2fyolWZ/77rvrjkdkeY519Ng2fvWZHqu+ms7fuGX5q6WawXZ5s+3e1UvJWFk2r9+uOUTsiV7B/s0XkSq1btneQXLptb/AMdrHvLNni/1tFhC1myN5q7KuMvskVI8x0d+n+i/d+f/AHao6I7TRS/OqOrf3qi1XUmRtvzbGo0f9zFuqiOX3TmvFVg0N6zPt+b56x4b+W2R1WJfKrqvGG12Tb9+uSeFnbY38NZyO+HwjPti73WWBvKl+9U32yBN+2Jt/wDvUz7M0z/e+epUttifN/BSL5SJHnm+b5UX+4nyVEiLC235vk+f71Wv3SOn9+jZAjVAx9heNbS/369d8K62upQIv8afJsryVHXb8tbXhLVWsNUiX5vm+SumJ5+Jp/aPaIX31Yh/gb5qz7ab5Pm/jrTh27E21oeeW4X/AIqtQ/crPT7iVbR/koLLSfcWpU+/UG9/+B1LQBYd22/7tMb+H/eoR961Fcp8tAFv/Yo30x0+Sj+P+GgB/wDt1n69eLYaNqE//PKB3/8AHKu7lrl/iXefZvCtwv8Az8Son/s//slVEcD538Tuu/77b64LUvngeur8STM6Vylz96rielL4Tn4YVSzdv+eTPVvwf88t3K38ezbVTUt32WWD7i7t7VL4SvFd5Yl/u762PIl8R12zf/FVG5+/5X96rcz/AMX9yqqfO3m/36IiK033Kz7NFfUZf9ha0Ll/v1S0T980s/39zVZBymqw7Lx6oJ+5bctbXiGHZeVlOlalxOgtnivLX5l+9WPc2bWcvy7tlWtHm+Z4mrTmh3ruWsj1YR5485lWF/5LfNXRWettNsgi3fP8jPWFsWFvmiWZK6jw9Do038TQ3H9x2rop0IzkbxxtelHkiZXiG/awSJbb53lXfvrH0fzZn2xTrDLWrqV4r3iQLEvlI2xv4/k/gqaHSrO/Z0idUlSn7sZchwV4zn75mf8ACPXn22KCKBryWWXYqJ/G9aqeD530O41Dd5PlM6NC67HV0/gdP4Pv13FhqVn4V8Kahplz5F/rc8tvcLLbtu+z7fnR9/8ABL/sUeNrax1iK3totVj/ALTRd86W7b/Nf/b/APi6KlPljzBSj7pzXhLR01W9SWKJvskX8b/8tXr2XSrbZFFtrnPCulRWFnFBEvyLXfWCRp97bXAejH3YlhJnSJ1bbs21mfbJ7aXau5K23RXqo9mv2qgOaJxXxUtvOi0qT5t3z7q4zQdEi1Wydn3JcLK/z16R8S7BktbKXa3lbdm+uU8GW2+1uH/uTvXfTj7p4OJlyyKUOj3Omt+/X9y/3Xq7DDs/3K9L8PWEVzdW8U6q8TyojI610HxI+C0GjpLqGh7vsqN+9tHbf5X+49Xy8hzU/fPH021Ls+erb6bLbTvAysksX3k/u1E8LbqZYzZ8lPR2R6ciLt+ah0+eteYxkex/Cj9p/wAWfDpooPPbWNKT71jfNv2f7j/wV9e/Df8AaN8J/EiJPI1CLTdQRd8tjfNsdf8Ac/v1+bqJs+WtrwrD53iDT4vm+adK6aeJlA82thKdU/QPwHct4w8Q6h4svPuNLss0f/lkn8H/AI5/6HXdXOq7K+OPD37T954A8R3eg/ZlvNEs9iSo/wDrd+z53R/++K+gvBnxR8PfEW33aVfK9xt3taS/JKv/AMVXq0K8ZxPHrYaUJHQax4h2b9u7/vmvKviE9n4ks/K1PTG1JEXYrp8ssX+5L/BXpt5Z+dv3f+P1z9/om9/urRUhzmUZch8lP8N7OHVrhVtpHt5d+17ttj7/AOD/AGKrzeRomkosWlLYXcDP5qeR5Wz++j/3/wCD5/8Abr6d1LQVeJ/+WP8AwHf/AN9p/H/uV5f4w0fT01fT7S5/feervLb26tsit0/jfe77F+dPkrx61Dk+EzrVKkzzy28TxaDqP2zSmZEeLY32td//AAD7nz7N/wB/7/8At09H0/xbP5uoSt/at5KiK9w1x9kiRP8Ab2O7v8nzp/4/Wx4q8N61ZwSz6Ldy6rZbd628SokqJ/sbPv8A/AK4eF1uf9b9pS4/iSZ2SVP9+sfYSLoR5TYv/A1n5srWNzaf2hEzpL5t1s/7axSukTur/wC3XBTaJ4vs5Zbmex1BEi+f/RNt0kqf7aRP8/8Av7EevQ/DGj6Lbapb3l9p66qkTb/Ku2Z0/wC+K+vPBXjn4deONGTQ9b06LTUVURdq7E3f7H8cX+8lH1bmid8sTGMeTlPzgufHOi6xLFP9pa2u9uxkSB330WetxPOv2G+k8pVf/SLdvKdn/wDZK+6vjl/wT+0P4i6XNqvgzU4odVlX5Zrhl3v/AL8qf63/AIH8/wDt18EeIfAHxD+BHipNB8U6Q1hubYr3dmjpKn+xL/Ev+2j1wSocnxGXs6Eqf7o9A8MJYv8AZ77z4NSVIvuXDbPN/ub/AO8yfx/367XwfoN9eaM/2GDZZRSvNv2skX+2ib/v/wC5Xn/9m6zNLaNY2cv2hot7TXcWzynX7+/f8n/A6l034i6no+uWSz31pNqEX/LvcfPbyp/c3p9z/frmlTOCNHm+Epa9rGmeOfENvY3ME+lI7eSt3t8153/4B9z/AHKJrO58K3Uvmztvt1RPtbrv81P8vXS6lokUN1/bXhfb/ZV0u+dHZXewl3/cf+//AB7HrQubDT9Vi+03LN9rVf3SbdibP7//AI/9ypMakuSXJI4/QdYtr+V4P7T2I7bPs9o2x9j/APoFa2sPK7XFjZwS/YpVeHzUbe6/7FYj+FVfxVp8X26B/NlRFfb+9if/AG/++K29V8PanZs95K0VzcO37h4Z/vf+yJ/uVRnUp8nvlS58Wz2Fld/aZVTUNybftCpF8lS6P8Qry8ilgnvmht938Df61/8Afqh/wh9teRS3NzLOkssEULecux0lX+N/733Ern30GfRLWW5W2+02kEvy/f8Auf8AslRQrypSHQrx+KB6l4Y8T/8ACB3qarYyxPcTxPC0Lr975/4/79dXrfxF0rWNNlliaeHUFi3ypt+RZf4P/Z/++K8Rs7aDXlingW5s0835pZW3oqf+z1oaP4tttB1TyvDjeddrL+/u76DzUf8Avoif99/O9d/1urOXIbTq1KvxyO+m8VS/2c6+fHDby/vWtE+eXf8A39//AKAn+3WTZ68v2K7Wfd/Z943713b/AFUv8Dv/AL//AMRXL+J/t2peI72W28tLSX98txt8qKL+P/KU+wtlTTv3UreVtdLn5dkUqf8As9ebzSjL3jjlLkiaf/CSQWyPBPEu/wCRFd2/1Wz7+yqOvXK+JNZt/mV4li2LsWquq38uj+VFpUFtZ6g6/NcXC73i/wBz+5VrwxNPeajLfS/6TL9xN/8Afp35Y8p6WAXLHnO+m8SLu+7v/wCA1Rm1tnR/l/8AHa3n0GBG+9QmlWKMm7/0KtT9B905SbUp5v8Alk2ymf6ZMr7d3+zXV7LOFvu1n3msWdt/CtSUYT2FzMv71mqo9m0MX9xN1aE2vNsdlibZ/sLWJc6w7v8ANudKzkbxjImezWaLdVSaFdrr/wADqK51vYv7pP8Ax2s9L9nut25fnrmkdkYlh3aaVFZW2P8AwVtabpVt5X7+Jd9ZsMzb4vmXfuq6js/3t1YxkEol5IYHuH3Kv+zv+ep/JVG3Kq7P9ys+zTyZfm+//u1obN6fertOQzfElgs1r5q/fX/Zrz+8+SXbXousJL9ilVW+996vN7y2l3Pub+KsJHXQK/2z5f4d/wDt09IZZv8AXt5KN/fpls8tmzt5Ub/7676fNqX2lk3RL/f+9WJ1EuyzT5ZVl/393+dlRPDF5W5dyI/3f46lS8gdH81Wd3+89RTal5y7YIP9je/zUCiPfTVhTc1yqJt/jWqkNzPDKjK33G3077NK6/vd3/odDwrDV83KEo856x4S8VLqtvFu2pKn3k3V3Fs+9dny7/8Aer590q/bTbpJ1Zvlr2jw3qv9q2cUu3Y/3GraJ4lSnySOlR/kqwk3y7arp9ypU+5WhmXofu/w1KlV4X/2qlT7/wDFS5RxLaPTJv8AVvUSPsWpX+5/FTNx7v8AcqXenlVVR2eKL71S7moMh1ea/GDUv+PSzXd+6Xzm/wCB/wD7FelV4h8RdV+36lqE/wDyx3bF/wBxaqJvS+I8n1ibezVzM3ztWxrFz9/71c1bX++/eBv4/uVodwarZv8A2M8/y7GnS3qLwfprQpe3P3LeL5Gf/bruvBngxvGdlcW3mqlvZ31vcT7/APnlsf8A+IStPxP4b0/R9JvYrOLyYmlSZk3bvnroieTUj70jj79/nt1i+5L92pXTYibfuVXs91y/2lotibdkVRX+pKjujP8AJF87PQZ/ZM/XrzybXyl/1svyVb0SHybVP/QKxLbzdSvfNb/gNdRCnkxItBBynidP3r1jpCsy7q6bXk3tuaufhf7M6K3+qb5KuIEKI1tOkn9yuws4VuYErFe23ru+/Wxoj7F2tUSPYwUvsDJtK+b5qE0eKaX5l+T77fNXSw2azL92q+tw/wBlaXLP/dWnzSPdp4anzc8jh/tkELvA38DfLU32+KG182L76tvWn22hLNZLJLAv2hl3skr7N6P9zY//ALJWT5K22peUrb4vvrWfLy++edHEe1fIdt4V8LrrekXF8t9ImoWcuyWG4XbF839x6d4Y02NNSlaJlf5tlZX9vT6bod3YrthS6ZHabd/drovAyL/oir9zbvrapW54mMqfspcp6noNn8qV0CWfzVn6amyBPvVrb2ddy/crEQ77kVV3uf3qUXL7E21SdGm+b+7UjmdL8SNCu5vhX4X1nyf9Alvrq0W43/elXZv/APQq8v8ABlt/x+r/ANN6988TH7T+yr4bH/PLxffp/wCSkD14h4PTZdarF/cuq9GkfOYk7jRE2XVvt/glT/0Ov1Osv2ZPh5bQyLcaLLqKyptdL28ldG/4Bu21+W1hDsSJv9pP/Q6/aAfcrOsYYY8m8Y/sv/DTxn4Y/sG58JWFhbxf6ifTIEt54H/vq6/+zV8IfH39iLxd8KVl1XRkl8WeGk+drq0j/wBIgT/prF/H/vp/45X6l0VzxnKJ2H4RTW2z5vlqu/3K/VH46fsVeD/i2l3qujRp4V8TS/O91axf6PdN/wBNYv8A2Zf/AB6vz2+L/wADvFnwX1gWXiXTZbZHZlgvovmtLr/dl/8AZPv10QmYyiebolbvgZPO8W6Z/su7/wDjlYr/AH/4q6L4dIz+K4v9mCV//HP/ALOugyOXvLn7T4y8Ss25994+2rFneXmj39veWNzLbXETb1dG21m2z+d4j1hv707vWlsZ3pR5jOUT6G+Gn7V2oWaRWPiqD7fb/c+1p8kqf/F19FeHvFWi+NrD7Tot9HeRP95Eb51/30r879iv/erY0TxJqvhW9ivNKvpbOVP7jbP/ANuu+li5R+M4KuEjP4D711Kwd/u1x/8Awh9t/bN3fNE3226VEaXd/Av3ET+4nzv/AN91wXw3/augufKsfFkH/b9br/6GlfQuiX+leJLJLzSryC/t2/jibf8A/sV3x5ap4tSlOl8Rx9h4Mi/urVvXvhLoPi218rVbFZn2/LcI2y4i/wCB12qWap92ptldPsonNznzZ4n/AGctc8PebP4en/t6y+/9nf5Ltf8A2SX/AD8lcFDeNZyvBPutri3bY0Uq7HX/AIBX2k7oi7m2/J8++uF1jVYvEOtxNp+mW1ze2v8AqtQlgR3i/wBvf/BXNKjGPwGsZc3xHPfDGb4jaJFDeWzRaVpjfP8A8Tu6+zo6f7n33/74r2O/8R+E/H+kppHjX/hHtRRfujzZXRX/ANneiba8P+IXg/xjMv2mxvl1WL78tvCuy4/8f+/Xjs2qyQ3TwXKywyr8kqSrsdKwlCP2x+z+1A+gvHn7KUFxolwvw88QQ2enz/P/AGTe/vbdn/2Lj+H7v8VfFXjP4Y6v4G8QvB4q0zWf7Vgf5be3gVItn+w+x9/++le7eD/iLrPgy8+2aVeS+Vu/e2m/ekqV66/xa0PxtarZ61pVtcpOv/Hw67/k/wBv+5XDUwlOXvRM4ylCR8paJpVjZ+H/ALcsslnrE7Ptsbv53li/25dibP4/kqveWz22m295OssLs335k+R/k/z/AOOV3vxa+DktnqNpqvhWe+fT4n3y2O1pbdE/2P7n+5XlWq39m8EqwXMV4js6feZ/K/z/AH68etTD2MqsueJLMmi6bYPrSX1ymoNLFu+zwbPP3/c+T+Nf9v8A2Kz7/wASXlhYS+UkSWm7ezxXX3n/ANuL+D/frMub++0ewdbaWyS3X72yf97L/uJ9/wDylc7qut+JdK1ndFfWyef88SW7fPs/3P4Kxl8J08vPHkmdrDrc8yxRX0S3O/8A1vnN++T/AOIq7eaDPo8X2nyPtMsX+qsXvFt/K/23Tfvf/crjdH1u+8Qzpc3LNc/NsZ3au60S2tvtktzqfkb5fkWZ5U/y/wDuVzRjzyPLjDknyxON8nxnqV55ty0D26/OiQsksS/7HyfcrpfCuj6ZNBLczqs29nhnt92yXzf4N7/3fn+//sVheMNE1Cz1b+1duoTaVdb0i8q2S3iif/b2u/8A33Vf/hIbu5lib5rxIvknfbv3/wC//wDF1t8JWKpyGeM5lR4oI/MubSCLyYpYn83Z/uVLZ+IZ7xLfbYt9tb5PtCLt81P9tP46vQ6lFNFuvG+xxRL+9mhi3uif+z1zOtzf2wlxbWcsv2fd+6+0N9xP/i6JEUo83uzOz1vXl/sbdB9mSF/3Ko677hP+B/8AfdUtKv8A+x1SK5uVtpX/AHyJt+5/8XWD4b0prme0glnb/R/nut7bKq3+sPealcXn2aV4ml8lfl/8c31jUjze8el7sI8kT2i515t+7bWZNrcru6/36fcpEjN82/f/ALVZk1su75W+ejmP0j2Zd+x6heLub9zF/fqBEWG6lilVX8pd/my/cqFHnhl+WVk/4FsqJ7mfzfmfzt39/wCejmL5Sw+pXKN92TY/yKjsqVDco0KI0qs8S/615V/9A/v03+2LlGRfIg/2fk+7VS5hnvJd08sr1EpG3KP1K/0zynWC2jmdv49uyuc2M7bvl2VuvYLCvyrWfNCqf7e6sTaMQTbClW01htnyqvy1nvDKmz71atnYb9m6Jvu1zyOn3Sawdnld22pWl/HUVnps8Mu7ym/2qtwo3np935/4Ntd1I82p8RRmTev8X/AK43W4fJunr0iawZFT+5/u1y/ifSmhXzVVt/32qJF0pHE+T/DQ9t/u7KsTI0zbt3yPUXk/3mauY9IZ9jX5NzUbFRv3X8dWHuYId+779V0eW8fbErJQSPR9j/dbdTH+dvur/f8AnqZLCdPm3Rf99VDsn3/LFv8A9z56AGvuf+Jf++a7DwHrbWd0ltLK2z/brjP3u75lbf8A7tPhvPs0qSru3xNvreJy16fPE+i7ObzolatBNz/3a4nwTr0Wsackqv8AOjbGTd92utR/krQ8rlNBH+epv9mqkL/LVj7laiLCO1PTdUO5v9qnp9z7zUpGoWz74E+apar2ybE2/wC09S/wfw1mZE2/bXgPxR0efQdUlg3N9luG82B/9j/7Cve/4K434r6JFqXhWWfb+9sm85dn9z+P/wBk/wC+K3idVCXLI+V/EnmpBKqt9+pfCs2n/wDCP+MNP+/qDWcU0D/9cpUd/wD0B6u+JLBvKeuaTUonTyolis7u3ieFrjds82Jv7/8Aff8A262idlaJ6r8E3+bxHt/55W//ALPVf4hQtNo16sX32/8Ai6PgJNvXxGz/AMUFv/6G9XvH6M+l6gkDbH8p9r/3K6Y/CebU+KR5ff6xFZ2sUEH/ACyXZ/uVyk15LqTbfmSL7+z++9PvP3z/AGaLdsX7z1pabpvzbfl/dUROYvaPYbFVquzfe+9Vi2h2RVFM61EgMfUk3r/u1zN/Dv0t2/uS1015++idqxHTfpt3/vUEFLStV+5BO/8AuvXQQu1s6NXCPW7o+pSzReRL8+z7tB2Yb3Kh6XpVzvZFqv42hZ0tF2/umifb/v1n6JebGSuwv9EXxPoyRrJ9muLdvOim+/tf/wBmo5T6eNQ8fSa6hT7H5XneV93f/wAsqLa2ltv3vlK+6ur1Lw9PpV/L5StNE3zrNVG5T7NF5vyvEn3qx+KRjKjSoUuf7RlX+3UtOt3g3/a/NeGeJ/8Alk/8Fdn4ATZcW8Ct53lfJvrP1izgfRItQglaG4a12O6f8tf9/wD+Lp3wxuV8r5WX5fvf7FWebTlKcvePe7aFfsqU9Jm3eUv31rmYfE/2aDb996NN8Qx/aP3rf8DqOY6ZROouZmRd0+2m2e1961n63qUT6cjfM77qLO5W2s3aVvnl+7U/aIlH3T2XUrb/AIxO0rd/B41uv/SGKvFPB8K/atY/6+v/AGSve/EOlX0P7LXhS8eWL+yr/X7u4WHb8/m7PK/9krw/wrCqaprf3v8Aj6T/ANAr1aPwny2JOthT5E/3kr9ZNQ+LnhHTl/ea5bMy/wANvul/9Br8prOH54v96vqjfXLjanJymeE97mPpHUv2hvDVun+iQX98/pHBs/8AQq5vUP2krmRv9B0OGP8A6+p93/oNeHu/zpT99eV7aR6XIei6l8evFl9/qrm0sEb/AJ94N/8A6HXGeKfEGoeNdLuNP8QXcmsafcf620vW3RP/AMA/grNoqPaSL5D58+IX7NM6LLfeEHa8i++2k3DfvU/65P8Ax/7j15f4As57DxRercwSW1xa2svm28q7HV//AGSvtNHrz/402dn/AMI9/arWcT6mu+3+17f3vlf3N/8AH/BXZQxP2ZnNUpnxVYP/AMTnUP8AalrV37G/irs/GfwK8R+AJX1OWJdS0eVUf7daL/qt3/PVP4P9+uKRNlelGX8pzcpOj/P/AA1M6fJ/vVR/gqxv+b+H5K2MB77Ui/iroPB/xC1zwNeRXOlX0tm/8SffR/8AfSufT7lMf7lEJygTKHOfX3w3/ax0jW2isfEsS6VdP8n2tF/dN/8AEV7rZ6lBqVqk9nPHc27fddG31+Y+9kdK7XwN8WvEPgO4RtPvm+z/AMdu7b0avSpYv+c8uvgIy9+B9q/ELXpUa30i2/1s/wA8v+5WxoOmxaJYJAv+tf55X2/eevHfBnxCs9b1mLxDr1zHpv2rZt3t8iPs+RK9d/tKK5VGglWbzfu7G+Rq76co/EeZUjKHulua5X/gdcv4t8JaR4wi26rZxzOv3bjdsli/3H/9krz/AMPfGzT/ABheTWNnrUcOoW7PDLY/cff/ALH9/wD366WHw94g8WxP9j0jUr+J/ka4RvKT/vt3SrlyzMpc8DzXxJ8KNS8PN5+kXkeq2iN/qpWVLhf/AGR6o23gzxGkUqwQQW3/ADy+0T//ABFe66P+zb4jv/3k+maXZ/7d9O909dxpv7Mly+x9T8Ssn+xY2aJ/6Hvrml7CPxGMqh8deIdN8eaPav8A2fBbalEi7Nj3W/f/AMAf79eP+LdS0yHf9utm8Pa6/wB+W3Zk3f76fx/79fqLbfs0+DNm3UINQ1j5djfa7x//AGTZXz58R/2NNTmv9Qitr6C80X79tDqcTO6J/sSp86tXFKjSq/AbUK32D4NvNSZFTyrmD7RL8n75tnyf5/gq3bJFqUsV5PFGn2ddi7/43/8AZ6zPG3w0vvCviO7iubOe28qXYyXC7v8Avh/46yrDxJsuJbOWCLY3yLvX+OvGq4aR11KfPH3TrbDyra6i8i5lhhdt8Xkts2/+OfPWt/ZVtrEXkTrGl27b5XTb/wCP7dmyuf025k+0W7fuJovnRkeuis/7KtrqXzb6S2ll+fYiq6f8D/jeuX2VT7J53vQkc7Nc33hW6eWz1XULC73bGSL97Fs/3H/h/wBitrQdVW2f7Z9mtLNHZ0ne0l2faP8Afi/grQ+2bItq2dteXDfJ5rtFv2f8DT/brhfHLxWenNZ+ZBZ+a/3om37X/wDZP9+r5Tu5vrHuTNjW9YaFH2yrcxM29re3ni/df7b/AN+szw88+paim6Bra3T599x9x/8AgdYWj+HpdYsLtp7pYZYNkU8Ttvf/AH0/366XRNBlsNLisfNkuX+e4lRPn2//ALGz/wBDrKUfsh+6h7hupqUWiIkF8kaXF4zpE+zf8n+//HvrT1i/s7Zknvp4P4Eid1835/8AcT7/APBXm76lc3+qI3mx/wBnv8/2fZ88H9zen8H++ldh4he8vLy0isb5Ut5VRJ3+5FB/t71+eqOCtT/eHodzbb2+bdR9jZ227W/75plzqs6P97Z8392mTX7bfvN/fWuP3T9aJv7NZE+bcn+/TP7KXZu3Kj/71UnvGdtvzf8AfVQzX7Qxfe/hrQs0JoYER906/wDAFqvNNbbPlZnrPtra+1VtsEXyL953+5RN4bvIU+WeB/8AgVZAFzeQOn8NZ9zcqj7dzf8AfNP/ALNvIfl8pn/3Pnqlc+f92WBv9n5dlZ/GdMTQTUl8jZ/GlXU1tki+6tcuj7G2sv3K0LaZdifLXLL3C/dN1NbnmT5du/8A3afps0r3Dszb9rb6qQurxfw/8AresLbZZ723fPXTSkc1ePumk774vvfJVK/tnubL5tvzf36fYOvlbWZflapXddm75fvV1HNA8s1W2XTZ3g2rWLNM33f4K9A8Z21tvibb99f71cTc20W3/lpXnyPVp+9EfZ6VFs82edXf+4j0JuSV4m3Q26fP9371V3hVNiru/wC+aHTyf4moL5SXyblF3blRG/uL/BRNbeSqSpthiX7v8G7/AIBUX2m8TZtlaotk94+5mbf/ALdAcpYm1iV18qLciJVFE+Z2bd89W/s1MdN7fMq76Bmt4P1tdB1RJfuW7fJLXuFncrNEn/fa186eS3m/Nu/uV638PdVZ9NS2llV5bf7v+5XTE8nEx5ZHoCPVhH/hqjC+9asI9UcRb3/JUqP89V99TQ7vk+Vq1AId26X/AGWqXfvX+GsTVdSXTVlufNbyll++n/LJ/wDb/wB+m6bqvy/vWX5vnbZ/Bv8A7n9//frORPtIm7/31TLy2ivLWWCX/VSrsZKih1K2mT5ZVm+bZ8i76zNN8VQalL5CxTw3Cf69HX/Vf/F1cS4zPnXxtpUug6tcWNz9+Jv++/8Abrzd7PY1w0tnHc7vu71319q3miaRr15brqumWl+iNsX7RFvrB8T/AAB8Halvntlu9Hlf+C0l3xf98P8AcrpibSxsfhkeJfs8OzxeI1Zdny27/d/g+eug8Zp/oF7/ANcnrrvDfw0sfAH9ofY76e8+1KiM9wqJs2/7n+/XM+Kk86C7T+9E/wD6BXTH4THm5/fPn+2SKzsorltryy/OqV0Gj2eyzT/nq3ztWBZw79Ot5W27lXZ/wCvT30GVNI0eKCBnuLxXm+T/AMc/8cpGJhfMn92sXUpvmWL+OWt2/tpbBts6tDK/z7HX5/8A7CuZR2mvLidtvy/ItZEDbx1hif8AuVkon/Emlb+/U2sXLTSpbL99vnanX6LDpu1f7tagca/36lsH2XX+9TH+/USPslRqcjalL3jtdNufJb71ekeG9S/dbflryqzf5d1dboNz/wB97aIn0MJe6ddf7XauH1vw2tzrNv8ANJZ2srv9qlibZ8myuo+07/7qV554nuZ5tbuF3rv3bIvn+4lYyCtyzj7xu6q8GpaJ5FtfM6QRbGfbs3fJ/H/c+5VX4Vwtu1Pd9xNlYOiaw9heP5+14m+SVK6vwHcweVqfkKyRJPsVKiRx0/4nunV6q/2awllX76rRpW68aJmX71V9YmX+y9v/AD1ZErQ0f55YoFrI7/eNK/v99+lj829F3tU2pf8AIet7bd/qLWJ9n+2/+UrMhf7Trl2y/wAd06L/AMA+T/2SvRPhh8JfEXxp+Mtxonh633RxeSl1fOv+j2cSr80sr/8AfX+/VRjznNVlGkuaR9J+L9Naz/Yq+Frt1l1a4lX/AHGeX/4mvm3w3Ds1nW/u/wCtR/8AxyvuX9rbwTY+AP2efA/hzTWkmstJ1GK3WaX78v7p97v/AL/z18UaCn/E51Vvl3vKj/8AjlevSPkq8uePMdLZp/qvlb72+vprfXzlZp/o/m7fu/PX2l4h+COr2dguoaR/xOLSWJJfs6psuF/4B/H/AJ+SuTG05TIwUow+I86/gpu5v9mnP8jOrbvNRtjJt2bf/iaa/wBz/wCxrxeQ9vmJd/z/AP2VM3035qH+Rf4qzGSo/wAlef8Axvf/AIpKKL/nrPs/z/33Xd799YPjDwkvjC1sovt32PyJ0lb5d29P/ZPuVtT+IwkW/HKN/wAIb4giXd/x4v8AJ/wCvNfGH7Pei+LdLtNT0Fo9B1WW1R3i277Sd9n/AJC/30/74r1XXkW/0bVYP+fi1lRf++Ko+GL9ZvC+iN8297OL+H/YreMpRj7pifHHifwlqvgzUvsOq2MtncffXf8AOkv+4/8AHWJ/HX3L4hsLHxPpMun6hYrf2jL/AKqVfuv/AH0/uf79fKXif4ey6ass+ny+dbr87I/30/8Ai69ShU54nHL3TjEf5KP46bs+Xd81G/e1bjGP9+h0bftWn/NViwh86/tF/vyolKJkdF8XdVaztfDWmRSsibnmZN392tDwT8Y9c8GSxeVcteWi/et5vn//AGK5X4zXLP4r0yL/AJ5Rf5/9ArHT51q41ZwM5Uoz+Ix/icktnrN7qujfvtHvZXuNm7ZLYO33/wDeX/brrfg5+2B41+Fl5Ft1Ce/tF+8kzfPs/wA/36x3RnX5vnRq5LVfA0DtLLYsttL/AM8v4P8A7Cto15GdShGfuyP1F+EH7e3hbx7YxQX1vKmr7f8Aj2t2RZW/4Az/APoLV1mq/tTsS8en+GH3/wB/ULzZ/wCOIj1+Mc0N9ol0nmrLbS/wvur1PwH+054j8MeVZ6ru1vT0XYv2hv8ASF/4H/H/AMDropKlKXvHlV8JLl9w/QzW/wBo7x5eFzbXOm6Wv/Tpbb2/76ffXlXi/wAfeMPEcXlah4n1a5if/ll9paJP++ErlfBPxa8NfEKJP7PvlS9/isbv5Jf/ALOuguU+f5lavTjSpfYPHlzwPIvEnhiW8Z9ys/8Av/PXlOt/DpXl3NE2/d8v8FfT15pvnf8AAKxL/QVmZ/lWiVCMgjXlE+dLDw9PpsqSwbvNVv469T8K+IdIs7BLbU/Ctpcyo2/fcLsT/vv+OuofwxA7f6pf++asJoMH3WiXZWP1OISqlu8+D8HirRv7X0qeD7bKv73e+9ET+4n8af79eL+LfAMvhITtdaRHYXsrb4pXgWWGX/tqnzo3+xXuGiW0ug3Hn6VcyWdwv8G3ej/8AruofHOg63Z/2Z4z0OJ93yfa7dd6f8DSuCvghxkfJWyzttLl2wQQ6hKv/Lwv8H+d9Zmm69PYX9v9m8282fJssV319O+J/wBmbwn4ttUn8Ia8tndp86wzN5sTf8Af50r528WfBfxf4A1eVtX0XWHslfet34Zn3o3/AABfmSvHlhpQNo0YzMS2t7bQtYn1COxv08/5JXuG83zf9jZs+Wt22exuYoovm8pf32/dsesd/FUFzL5E8WoI/wBzzdTb/SG/36xJtbtprjylWXfu2Nvb+Cufk94PYynL3z2W8fY7/Kz72qvNMqLFu3Vp3O3d822s+5hgRvl3b2rzj9WGWFnPqsu2Dy0T/bbZWxN4bisLN2/e3Nx9/ft+T/7KsLyVRH+8lM3zpE/72T5v9rZT5g5TYeaR7VFZovtDfdt5fkREqkkMvm+Q214m+dovK3+b/wDEVF/bd9Zptin/AO+130Pr2p3n7hmVNy/wJt31fMHLIludthqXny/Ijrs+zwtv21S1jxDeXieRbKsMW3+9vehLNX+ZtyPTLmFU2fwI9Zcx0wic+kPzbm/vVofLuX71MmRYZd3zP/sU94W2/KrPsrlkdJoW3zo+3am6uo0p1fTol/4BXKWcLPs2rJ81dBprtbO8TfxtWlI5qsQfdbXTr/HU3kyv/wAC+9TrlNkvntuqZ3Z4vl2/9813nCcv4nT91tZl83dXKPZr8/zNXQa2k+x2Zfnb/Zrl383zXiZmrz5/EevSB7ZU/iWmfut/3l30+azbZu/u0JCv3vlqSw87Ym2mfadkvzLRNNFCm1du+qsfm3jPFGrO9UBLNctvT7qf8BqLez/xfPTn0q8R/uf+Pb6rulzbN8yt/wB81JJZ/e/7Wx61fDGvNomqQyqu+L7jVk2dtJcy+RF9/bvXe2yn7Ghbcv3P975/++P4K6Y8x59WvQnL2R77Z3KzRIy/c++r03xDqstnpdw0H39vyujfx15voni28hsreVW+0xRLsaHdsrstH8SQak8tj5qzSxRI88qNsTY/9ytYniSl9ksWHiqfVWiWVVtkdk/1XzvL/cRP++Hd/wDgFNhsJX8UaxcrO1+6wW7wW7yvFtT596f+h/O/9+mX9tbaVs1C2jVEtW+bY2/b/wB9/c+/We/iRobCyvNzJLPBLbyvs3u/8f8A32/z/P8A7b1oRGp/MaupXMV/rLwbVS0SKKZvNl8p3f8Auf8Ajif98VF4nmuXtfIuYp0lX5/vb9yf76UeFUs7b5p4I5nl+Rrt/ned/wDY/uL/APEVL4ts/tNhFBBteKWVE+z/AHHRG/uP/drGpHmMsRHmpj/CWpXl+ifZp4IdPg+TYkW7c/8Av/x/79S+J9bvNEaWVVj8pmR9+7dXnum6xY6bql3FLLfJcRXSQxRWK/vWRU/g/v8AzpVS/v7u2vdblvJ7mb7UybYrj7/3P3W9P++66OX3DOUv3Zvab4n1P/hI7SWXzUiRf3u9vv7/ALj/ANz+CvT5tYX7L80rbE+95rV876brEumxJPPGrp56Q/P8jt8/8H+5vSvQP+E5tr+8+zQRSeVF+5ld2+Tf9z/2Srj7kTj5jq7m/ivLWVYt29fn+ddlef62m/zVrpdNmW8lvZ4/L8ryERfJbf8Axv8A98Vhal/x8b/l2V2w+E9ih79I4/8A4U/s07R4GZfN/wCXz5v4P9ivSEhjhiiiiX5Il2LVu/274vvfOm+q77tr7fv11x5YgeP/ABFSCHXpVgZfNlTfL833XrzfXtSWz2W0Fdx48tv7H1G4a5n864Zd7P8A33avPPsbTXTzy/fauMBmlWbO3my7t7VY1h9lrV1EWFKyNbf5agDnHT56rv8AI9W4f30stQ3ibHT5aoDW0S53rsb+Culs38l02VwlnM1tKjL/AAV2Ftc/6Kk8StNF/wCPpUnq0K8fhkbaXM7u+2Vd/wDt1n3/AIeudSV5P3b7vn+9sqomt2yN80mz/gNW/wDhLbO2t/3U6zS/wp9yoO/2tI5TWNNl02dIm+Tf8/3q1vD2sf2DA/ntsWVt9ZLzS6leyzz/AL6Vv++Kbc2yvKnnzs7/ANyg8qNT95zROttvE/8AbF1EqN/o8Tb/ALn33rqLPxVY6JvvLmdf3S71T+OV/wC5Xk/2Zt/3mREqWSZftVv82+o5eY7Pay5Ts/D3xCnS9iX7Mu9m+/u/zvr9gv2V30jwl8D/AAuun2dtYPfwfa7x4V2vdSu7/O/9+vxSsNqXieV9zd8tfqb8KNen/wCFQeElXds/s5K7KceQ8XGylVjyyO4/bP8AiLpGq/DzStKW+ifUItWSZrfds+TY6f8As9fHXhWZZtS1D7v8Fe0fEXwfeeP3t/Pb/VN5yu9ReGPgtbI7TxM012zJ5st229P+AJW0ZHmVIx9lyxOf0fTbzVYJVsYPOTbs31+nmjvs0bT/AJvu20X/AKBXyn4G8AW1ndRSzzyzIjfcdU2V9EaJeRWGnRQQRRpEv3URdlbcvOebIk8ZeAtG8ZRv9rhW2vCvyahbrtlH+9/er598Z+AdX8DP5l9GtzprNsXULdd8X/A/7lfSaalv+Vlqvea3BCrxyxM8TLsb9xvT/gdc1TDRkbUcXKlI+SvObd91qciTv/D8n+9vr3DxJ8NNIv0e88POttcffaxdtiN/ub/uf7lcPNoMtnK8E8TQyp95HXZXlSw0oHqxxPOcalhcyVYTRJX+9K1damlVY/s3+9UezCVc5SHQV3fxb6z5vBl5prSz6DLHC7Nvl0+4/wCPeV/9j/nk3+3XoCWC7vu1MlgtbRic/tDzzRNb0/UtR/sq8il0fW/4tPvvk83/AK5P9yWvOvip8JbnRND1XU9K3XOnpBK8tu/34Pk/8fWvevEPgzSvFVh9j1WzW8i/hf7k0T/30f8AgrzL4lw+LPh74B8RwMzeLfDUtjLCt9K2y+sN6bP3v/PVP9uumPuFRlznwq80sL7V+5RDcxTS7d3zp/fp1ynzfNtrnbxP37sv366eY0Ol/g21q+FU+0+IdPX/AKao9cbZ620P7qfds/v13XgBPtPiiyZfubXm/wDHKImEjH+Kk3neLX+7+6VEqrbfd/h2U/x4/neKNQ/2ZdlMtfuJTKJU/u0yaHen8NHyon8VG/e71ZBSubaKaDyp1WaJ/wCB64/VfAavvn0xtj/88Xau4dPkdW21E/36rmJPJH+2aVdJ5qy21wvz/wByvWPh1+0V4j0q8i0++VteslXfseXZKif7D1FqVnbX6+RcwK6f7tcZrHw9uba6S50ydvu/c3Vca8oEVKFKrH3j6t8N/F3wx4qTyoNTitrv+K0vv3Uqf99/+h1032yzREbz4Nn+9X5/68moPcIuoRN+6/jr0j4G+MPDWm313B4l09bxGX9xLdyt5Sf7FerSxfP8R4uJwEYR5oH1Bf8Ai3Q7N9suoQeb/DEjb3/74ShNYvLz/jx8Palco/3ZZYPs6N/wOXZXI/8AC+/D2gxeRosGm2ETfwWMG9//AByua1X4neLPFT/8Sie+s4m+95NnveX/AOJrs5jzI0z1V4dedN1y2l6On+3K1w//AI58j/8Afdcb4/v5bCyT7HrjXl3LKn8PlJs/j2f/ALdYlho/xC1hEaeK0s93/LV13v8A98V2uifCKzuYnbWopNSu5fvXHm7Nv+5/cqJe+XH3Cl4P1i8hVF81k/4FXqFh4hvHi2tOz7v9quST4aahoKvLY7r+0X+DbslT/wCKrV0qbe3kN8kqfeT+7XBylDvEPg/TPE6f8TCzgm/3131kaD8LtPtp38qx0+aL+L7Rao9d7Dbb4v4tj1LDZ/Zt7L9xf9qo5IC5pngsyM7f6pkqu9s3+y/92tKZFhb5mXZ/u1F50Cb/ALz7v9qviT9eM/yW2/eah7aLf8256tpMu/b5Sp89S72837vy0AVPsa7Nyqu//dpqWcvm/wAP3atTOu75nqlNeK7/AO7/AB1fKMPs2z+Jv/Q6ZNZxO0X3v++qa9425/8Avuq/nLs+bdvrE3LHkoj/AMNVPtK7trU/zlmiTbt+ZqLaHe7tuWsZFRLqXO/5fmqxDMz3qL9yq8KNv/8Asqt2ybLqJFpxCRqzf6p6IXVE8rb935KseSvlfeZ3qlC6pcPXUcEjJ8Qp83+w/wB6uHvIWdq9I1iHzrd9q/7tcRf2cu9vmrnqnfSMm5RNqfNVKaZtz7a0n0qXf8zLsqq9tJbP5q7t/wDfSpNgTQZXXzLlvJT+BP46dC7OzwQbYfK+9s+/Vm2v7nzXWW6+T/bXfU/iHVdK3RW1jBJ5qqj3Xmrs+etYx5zyq+L5JcpkXLtbRKy7Zt/8Hm76Zslhit4oN32j/lr82+pXexSLypF+793Yu/d/8RUX9sQOrwQK1nFt+X5fv/7FPlCnieePvEqar5N/ZLc7pt/3t/ybaiuX+3z3H7r5Fb+Cs/7Mzskv30Vt/wB6tXfE6+ay/d/groifOYv91X5xlnbfY1lnlnZP4PK21vaJcrpUrzwQK8US71Tb96X/AG/++/krkdbm/dWnlM3zb/4qbDfv5T/6S1s/yfvtu/5/876Ix94x5pS/enoWseKtQ1JngtrOCGWKLzmfdvSX+59//cenwzT/ANqaVPoc8TyyxPMySt8n9z7n8GzfXm9hf3mt6lcSttd/K3y/wb9v9ytiHW7O2eFYovJuJV2NdozO+9X+/wD7G/Yn3K3KjL7cjtbO/l0HxB5+oNsuFX7PBb/fT+++z+5/B89Z+seOZUvLSLz28qKVEZPvu/z/APj/APuf7lcrr2pQf2lcTo371V+//wDEf3f/ALOuae8udN1bdLBHbfLvi3rv31nE5PrPPH3T0fwq7ab/AG3q9tB+9tbrfFLu2RRJ9/8A4Fv3/cqlf68uvX8s8sFtYfaPki+1y7Iov9v/AIBsf5P9uuM/4Sqf+ybeBZ2e0iZ91vu/db//AGeql5f+db+av+tX5Nm2tzCpX93kNvZvuP8AX+d5W9/Oibf/AN8f+OV0HhizWaWKeeWfytuxn2f63/P9+uX03VfJv7f7yW8sD/cXZ5Tv8j1vWepKl15s+1IlXyYv9z/2f/8AboOH2soyPUtEtp4V1BmXfaMqeVcbvv8A+x/vf/FpWLqXz3FS+DPGC+JH1CKLb5UEET74vuNu/wD2Pv0zVU/e/LXdA+swn8M3rl/kt2/6ZJVd3+Spbl98Vp/1ySq9dMSzy/xP4D1PxD4mlvLmeNLTd8vz764zUvDF5pU6QS7ZruX7sVu29692udu+vIfHnir+yrq4s7HyHuJW/evE26b/AIG/8H+5WNQiJx+pJ9mleJtu9PvfNvrldYufl3f981sSJLcpun/cxJXL39z9pl3f8sk+Ra5iyXRE33U3+7RrCfvf9yn+Hv8Aj/b/AHaZN/piXEv+1voAz03bq1dK1VtNl3f8sv4krK/jqwlalnUTJZ6kvmrtR3qo+iLv/hrKR2tvmX7ladtrCulZFlqGwVKfN5UK/wAOyj7Yr1SuZt8T/wAFQHMZLzMjS/N99d9Z7zfIlWJv9Jl+X7lV3T97tqy5VDY0cb7iH5V2JX6Lfs/fEjTL/wAAeHNInlVJYLVIYpt3yP8A/EV+biXjWyosVe4fB/WJ7PRImg+55r7kq+blIrR5z9GEtldq1dNs1SX5dteC/Df4uqlvFbamzPaJ8m/77wf/ABaV7ppt+s0UUsUqzRP86ujb91dMZHg1Yygd9ojrsT7v/fNdxpt+qL96vL7C82fxV0thqWxfvV08xwyiegJf/wAW6n/bmrkrbVf/ANutBLxXSrMeU6D7fvXa22qmpW1trEHlXKr8n3Zf40/z/crKe52VmTarqGm+b+4l1hGl/dfZPKieJP8Agb/P/H89RKMS4DLzQZbDY3yzRf30/g/3/wC5Vf7N81bdtqX2yBJWgktt/wDyxuPkf/geyqUyQbvvbN7fLXBOjy/CdEahU8n56PJ+SrG1afsrmNCvtWuH+Or+T8G/Gv8A2DnT/wAfSu92V5v+0bN9m+BnjD/bgRP/ACKlaR+IKXxH5z3KbHf5q5+ZN7PXR3P33+7WE/zs9dEjukUXT79ex/DSFfKtG2r+6s68kdN8T/369+8H6Joem+HLe50rxHBrd21qn2y0SCWL7K+z7j70+f8A4BREykeU+LdEne9u7mL98ksu/wCT+Cs2zdtqV3W9vtUv3k+ff867KiufD0GpfMu22lf+PbV8v8pnGp73vHKI9NerF/pU+my/v4v910bfuqvJ/wAC/wB+mag/zrUP8X3ql/76qP5qgkTZv/u01/3NH+zTtnyUAQXNnbalF5U8CvWv4J8GeDPNRdTsWfc330as37j062fZs+ataVTkMalPnifSHhv4XeF4beKfTLG2eL++ib67C28JKibYolT/AIDXzV4V8ean4Yl3W0+xN3zJX0B4D+OWkeIXig1D/Q7j+/8AwV7FKvGZ4NbDVIe+dLD4b/2au22gqjbttdRbeRcxJLAyuj/dpj2fzbq6TzjKSw+T5f4f9mqV/wCG7O/l3X1jBeOv3N6/P/339+ul8nf9379RbPko5Rcxz9/baVYWf7jRb3en/PjdM7/+P/frh7nxUiRJLF5/2eVnRUu4ESVa9Ye2V6ytb8K2mvRbbmLfKi/K/wDGtY1KHMX7TlPmK/T+9/FVSzTzoqu3+3fu/wBms/zvs0Tt9+vz0/Zh825383au9qi+0/8AA6ovM0zV02if2HbLulnV7j/p4XYm+nEJGfbabLfy/My2a/fZ5fk+StWH+z9NieWC0+0/Ns+0XGz/AMco1WFdSnt2+02021v4Pn3pUtzo8usXvnz2c9s8XyRbG+TZWhze+V7ma21J0itrGymlf73lNs2Vn2dhZ391LB9mn3r8jeT8n/7dadtojWCyzz+Vpqfc+3OzvL/wD+5WPeaxFZ3W7SvM837jXFw2+pkbR5ixqvhXT9NtfNa+aH+6jrvrmpt3m7l/8cqxMktzvluZ2ml+/v3U5E2NtVfnauY7IkUKTo25t1adm6+bUM254n3fwUWz/vYv7j1l9ovlOrhf5f4d/wDsVn+d5N1Kv99fOX/fqxbOqKm1vvVn6lM1tcW8/lK+xvm+b+CuuMjj5SW81JfKf5v/AB2uK1K8Z7p1+auoubOXc6r93+HZXJX9myX8rNO2zbs+f+//AOyVFSIQqchUe5+b71VJrnev8VaENsv937n+zVLVYV+0feZP4FrmidNStGMSu8LTJ8u6qj+fDqkU6rv3L5Mr/wB//wCLrQtr+KZnZtqJ9yJKytevNkTxL8n/AALZXTHmPKxNSlM0LmGB7C3aJWTez7ot1UryFUifyt2xfn+9s2UywvIr+KJfPWFvvrvqxeW3kpLul3uq/wB3ZXZE8L2vvcsTHe/iRPK3bPN+dUSjTblpmSKWdYXdv9c/3KisIYrlpfvO7xb4H/6a/wBz/Y31DNZtZ6c89z/rd2xUojEwxNeNUt3NzOj7ln+6zp/f3JVW5fzrXbBL8+75k2r89Z1y8qROzfJuX7n93/4iqthcqlxul+d92/71bnB7SXKaFn9ps7zz1gbYnybHWtK81JrPUnlWWT7XKiPvt12bfk/8c/36beeJ1vHT915Nun3Yk+eJf9utLRH0i/iex1q+isInid0mhgZ/n/gSqMfby+A5K81VkRPKlV3Rv9/fVKa/uXilllnZ7tGR4vm/g31uw2FneXX2m88/Y3+zt/3P9ypbywg8qWdtr2TNvXZ9yo+EPaRiUvCumxX9rKrM0MrT71+X5P8AgH/xH+5WglhbWFn5UrSvd7tm/b9+sy216802W4iVV8pvvfLWxYeLZ4WS+g+S9iV0Z9m/f/8AF0yJR55F62hXTdL8qW2X97L8yb9+xHqpqWpRW2l27T7fNiZ3WJF2bf8AOx6pf2q1ssTLKvmouyVJl376ZNNLNdW63MDeVKv393399ARj9o734G3M8154g3bfK+zW+1EXYn33rsL9P3v/AMRXNfCJJbbxR4rttrfZ4ookX5f87q6u/RfNf+CuuB9PhP4ZpTf8etp/B+6qvv8Anp9y+yytPu/KtY+q63Fo+lvqEqy3Nun3vs/z/J/7PXTGQEt5tdXVm+Rl+b+GvAtVhs7a6uPIVki3PtrY8c+P18SL5VtP9mtE+78+zf8A79eZarqrOvleer/7lYy98sdreqtcv9mi+RGrFm2pWglt9mi3N/rWrMdN/wDwCoiAW1y1s8u3+Jdlaumpvs5f92sf7710ejw/6O/9ykBiOlTJtp1z+5l3U28ttjpKv+qlqwNCHbs+8v8A31VS5sGh/ewfcT7yVmfx0f8AAqyOmVTmiXkvG/vUx5t/3maqmxv4afsl3fdaqOYe81QojO9TJZyulWobNqkCBE2f7b/3K9i+EqMmgpu+/wCa6V5pDbeSn3a9Q+F23+yX/wCu71Ei4nr2ju0LxSxMyOleteAPiFc6C3lfft2+9abvk/4BXkulfdT7tdFZp/vbKiMuUipT5z6w0HxJbaxZpc2cu+L+P+B0f/broLbUtlfLvh7xJeaJeJPFOyP9zf8Af3f7/wDfr2rwx4zg8Qxfuv3N2n3od3/oH96u+NU8qpQ5T0221VkrWh1Vq4GG/rQh1LC/erbmOPlO4TUt6feoe5+b7zVyqak2yrCaqu7b5q7/AO5uq+YjlN17/ZWF4Y8SavqV1ra6np62EVvfPDpzo3/H1a7Pkd/7j/f/AO+KHv8A5PvVUe8apDlOm/tV03su5/7yVf02/g1K18+2ZXT7jf7P+f7lcL/aWx/vVCl/svXngaWzl2/8fCN/rf8AfT+OsJRND0Z0WvKf2qJvJ+BXiD/prLaJ/wCRa7bSvGEE2yK+2wy/89f4H/8AiK88/a9m8n4Gah9397fWqf8Aj9YfaKp/Efn7cv8A6371Y38FbN59x/8A4msnyfl/hrSR2SGzJ51rL/trsr9EvG3wBg8SWen3Ph7+zdE1BrOKG8d4mTz3VE2P8n8Vfnb532Z0aX/VKyOz/wBxK/WfQdb0zxDodlqekX0GpaVexI9rd27b4pU/z/BWZzSlKJ4l4h1LRfFUtv4T+MWhx+FfEH3NO8SWnyWl1/1yuP4P+uT/ACV5F8S/gnr3wul825X7fo7N+61a3X5P9jzf+eX+fnr7K17RNK8T6NcaVrVjBqWmS/623uF3p/n/AG68lm0TxZ8Fopf+EcWfx54C27J/DN82++s4v+nd3/1qf7D1pGXKHu1T5NvNsyeVKu9P9zfXJ6loi7naDcn+xX0tr3wo8L/FTS7jxH8K76PfF/x+eG7j5JYH/uJv/wBV/uP8n9x68C1WzudNvbizvoJba7t22S28q7HR/wDb/uV0/GR70DjH3Qs6tTPv/wDstdG8Mdym1lqlqvhi8s7JLxVWa0b+NP4KiUTaNTmMlE/3amT+7UKP8/zfPT0/742UzT4wSq+xal/2t1N3/PUCBHZG+Zm2Vatptn/2FV9++m/MlVAxPRfBnxg17wfKnkXP2m0/it5vnr6K8DfG/QfFqRRTyrpt6/8Ayylb5P8AvuvjJH+b+KrENyyfMrNXZSxMoHHUwkZn6F+SrqjI336heHY3/wBjXyb4A+PGteD3ignl+36f/wA8Zv8APyV9G+DPipoPjaJPs06213/Fbyts/wD269ilXjM8WvhpUjpdnz0/yUqwkPyUbPnrqOA+Mptv3ai/cI+7a1DzbH/i+Sh3nmXd5Gyvyc/dSo+3f/cpnk/J/wCg7KsPu3puZf8Avmptn39rN/3zTAqPZ/8AAP8AboS5uYflguZUf+H5q0EhXam7dT0RXT91F/7PVGRj3L3l/LuuZ5Jn+587VYtrPZLt21dS2aGd/N2on+22yonmg3fPc/8AfC76JAQ3+1Nnyr8/yVXfajIy/wAa1Ymmtpv4ZZnX/a2VA8zOibYI0/8AH6g35h3nJNL+9/jX+Cq6Q3X3VWnvcyo33dmyhN2373/s9SHNItf6ZMqNui/2vmqK5Sd0ddzbGqwjxbP/AGepXdHXd/Av+1QSWEmV4rLduR9uz71ZWt2DTRStEq793/fT1ofad6uu5f3XzrsrP1W5+2RebbTrs211ykeZKRwlzfyzI8X2lkfdsb5vkqvZ/OrrLuTc397/ADsp+pJF9o+ZfJTb5Lf/AGdSulsj+ak+/wAr738Gx6iUf5DOnU5anvmfcoqSu2391F/tbPNqreW0U2yL90/zb/nfZWhqsMEyI25klRt/yfOlcjqusNDfv5Dfuvub3XfTjE8jH80fgOmTSpfs+5V/49/vfLv21URLy/lSDd8nlb9lUtH8SSor7tr+V91Puf8AAK0Jr+K/l8+BlhllXf5X366InzPNVjIz/wCylsNSf5tkUrb1/gdf/i6u74LxkWdVS4VXRZkX+D/b/wDi6z5tYtdV1LymWNHTeivup+pQ+d5q+ayW+3Z5qf36uPxF83vFT7Nc/Z9VlZfOliXY3y7/APP+/XOJbSu1v+4bym+RHrTh1hbb9xcs0MTRJu2N/H/n+CtCwv1sLO3WWVd6r5y/x/7H/A62ka+9GJy6XM6Tp5UEr7m2Km3fXRvqU++08+KLenzs+2pbbWLH7LcW0SrDLt3/ACLs+T+PZWFqWpLcypKq7Ni7KkPjLGpalcpdees7OjfJsq7puqs+/wA+Vdirvb5v4P8A2euam1Lzl8qLd+6+eq8LyJFtbb/f+9vqjT2PunS6rf73T5d8LfOr1US8ZJUb5vm/4BsrPm1Jf3u528r+H/YqJL+dPNbcv3f7tSaxgbesX/kz+VBGu9v4Hb/Y/wDHv9ytXRNVnudNilZf+PVd672+7/wD+OuMhvGvPvL8+7+79+tO21KXSr1G81vu+TVGNSn7vKe4fCi5+2apqc+5v3tmj/8AA99dLf8A+trjfg5c/adX1Bty/NZ/+zp/8Wldrcp+9rpp/Ae3gOb2BxnxI8T+Tb/2VFK0MsSJu/6a7/8AKVwWj+Nl0rS9T0i+vmsElXfa3e3f/vxf7H+/XS/Gb+z9tuscEiar5SP9o3fJs/z/AB14reTXmza0v/jtETpK95c2cK/uLb/gb07StK/dfbrnan/PJH+Sqv2aeZkb79aH9m3N++6ednpAV7mb7ZLtg+f/AG6zNS2wokC/8CroLxI9Ktfl+/XKO/nPuoAfCm90rq9E+eB65eL71dVonyW7/wC1UyAx9VTZLRpv+mRS2bfxfOtTaqnzVnwzfZpYm+b5GqgInh+Z1/jSofJat3UrP7ZF9pirNhmVH2zq1AFTYyVKjzp93dV7yYpvu7ad9mqQKSX8v3asQ3nz0+a2Wb5W3VmTQtbP/sUAbH2/5K9N+ET79Ll+b/lu9eL7/kr2D4Mv/wASt/8ArrUSLPbtN+6tdLbfd/uVzmlfc+Wugs65uYo1odtaGm6lPps6SRSt8n3fm2bKzLb/AIFVtPv1cZEyiev+G/G0WqxbZdv2j/0Kumh1LC18/wBtM1tL5sTN/wB9V3Hh7xtv2QXjN/cV66Y1DzalA9Q/tLzoniba6P8AI1M0q20/R23WNjbWbv8Ae+zxbN1c+mpfLT/7S+SunmOPlOwTVfloe/8A9quRTVW3/NuqZNSo5iOU3Zr/AOaqT6l8n3lf/gW+uf1hINbsJbOeWdIpfkl8qXY7p/c31mJt8PWEVtpWmR/ZIn+a3hbZ/wB8f36zLOofWGT5a88/aE8VTv8ACpNMWVntJdRidYnbf5W1H+5/8RW9Nf71/i/4HXlnx1ud/hqyj+X57zf/AOOUG0Twq5f91LuaqSOuz/2erFzuSJ6oo67dtORcjb8PWEWpeI9HtpY1minvreFkf596PKlfeGt/CjV/hFqN74j+EkS/YpW87U/Bczf6Jdf7dv8A88pf8/7FfEXw3hab4g+FFiiaaX+1rTbDu2bv3qV+lqaP9s1F77VfLmuP+WUX34rVP9j++/8AfeokY83KcJ4G/aQ+H3jzTrSe28R2Wj6hcS/Z20TVp1t76K4/55bH+/8A79eivNsb+LetfKuj/szN4w8Yax8RtKi0/wAPS6o39o6Km3zUV97/AH4nT5N6Ij/8Df5K9l8DfFFtb1R/Dniex/4RvxnF8jWLt/o97/t27/x/7n/odQRUp8vwFfx/8IrHxJqn/CR6DfS+EvGsX+q1mx+RJf8AYuIv+WqV5f4q1Wx8VXUXhz4t6VH4Y8S7dlj4psf+PS6/7a/wf7j/ACf7lfRcz7P72+uZ8T6Pp/iTS5tM1Wxgv9Pl+9byrv8A8/79HMEZc/xnx14/+FetfDq8/wBOVbzTHb9xqFv/AKqX/f8A7jf7FV9//FL2/wB771e0X/h7xH8LrKVdIWTxh4MZf3uiXzb7i1T/AKZP/Gv+xXnWpWFt4ktXi8NW0v2eVt8Fo67HT++n/ofyV2RqEVKfJ8B5rc6JBftui2wy1z1/YXOmy7J4tn91665EazvPKnVoZUbYyOuytCbyrm18qdVdP9utvZkxrcnxnm6Ou9/vU5/v/erpr/we2zzbFt//AExeuZeFkb96rb0/grA6ObnIk/3ql/jpr/e2/LTvuJtpxAXZ8m35qY6fPVj5Xf8A2qh+VF+9v20RIH+c6L83z1ds7+5s5UltpdjJ935qz9iv/d3rT0f5Pm+5RHmDlhM9j8GftIeIfDbxQXPl6rZJ8jRSrsf/AIA/8FfSXgzx/pHja1SWxuV+0bfmt5m+f/7Ovg2GZXX71aWla3eaPKk9nPLC6Nv+Rtld9DEygeVXwUZ/Adxc2crp80TbP9v5KbDCry7Wni2f71Ov900W3zG+/wDN89ZWzZdJu3f99V8VyxifpcZSkaDvZ2zbdzO/+wtM/tKDb/qG/wCBtTXSJFl+98i/LVdHif5fl3UuY1LqX88ybtsafNsX5aY/n+a/zN/s/NS71h/u7Pv1RvNV3s6xfcrSRlzBN/rfmb/eqJ3i2bdrOlWtK8Jahrdu87MttafwvM2yrb+BtQhX5fLmT/Ylo5S/aRMqF22/Lt/76om+T+Jv9zbRc2F9bSvF5Evyf3F31R86Tf8AMrb/APbXZWHKXzljzt8qLtapodu5/vVUS/VG2srJViG/iSL+GjlNuYt+c3yL8tHks8u3a1V31JUV/Ki37fu/7VUZtb1fSpYpV+zI8q/x/PURiY1anLH3B+pPcpcKsV8tnL9zZE38H+3WJYX89zqSWKxM7pLsXyfn3vVV7ydLr9+uxG+8+yrVzD9jtYpYrn96v3fKb71dMY/zHyuJxcoVPe90t6rYf2asttPBslXf5qS/f31xl+6208tm+5Hl+7/c/wDsK3ra8k8j/SfNm+b5fm3v/wDZ1R1jw9efYoll2pFKnnb/AP2f/wCwq6cTzfr8pS5pGVZ3i21m/wC8Z33OjfL8n+fnrl9YeK2Xb/DWr5y2z/ZoJ5JtkvzPs/z/ALFN1LwlePpH9p+fH9kafyd7/wB//c/9nrp5R1MTKqcTNqrWzPtZkf8Ah+XfXV6VeNc6JK11K0N1Fs8j5fnlT/2TZ/frEvNHltm3s0c0sS/fT5Eqlo8y6beSqtzG/nxPDsRf462FyxmaGpJ9gfyvKV5Z13+burQs9Sub+LyLmOBItqbXRt1YlzNE9mkW5ku/uVFo+pLZ3WyWKWZ/ubN2xNlBjKkdHePbX9g8rNF9odv3qf7f+XqFLlfsrx7V/wBV8n8dNv086Lz4P9Uy/wB2s+2+0/avI8pn3Rb6CIxKL3LJdP8ANv3Ls8mmpeXOpS+VK0Wz7nyNs2/8A/jqGbdC0u1vkf8A2aLOzb7Rby7tiO29f4KDvj8I+8RbCJPKkWaX+L+Cq9nC0zyyqv8ADvqLVbCWwXdPu3s33Nv3KdZv/ou3+NW/vfdqy+X3Qmdki+78/wDEn36ajy+VtaJvvfNTHuVml3Lu+ZvuVLNNsskXa2zd/BQTEbDcy+eu2XyYl+dq6KG8g8qLcrP5v3Uddlc7bWc9+v8Ao0TfIu/73+d1dhpug3elaJaX15bMkVxK6Qb2+R9n36OUwkeofBB1m1e9+aLzUs9mxP7m/wD8fr0C5/1v+xXlnwKmWbxlqfzKn+humzb/ALafx16hqtzBZujTyrCjtsV3bZ89bR+E9bCfwuU8k+OUN5NrenqtyqW62u/7vz/f/v8A8dee/YG/i3PXqvxdh/0/T22/8uv/ALPXn/2b56jmOgpJYKifdofbClWn+Ra5/W7/AGJ5S/eaggwtbvPOl2/NWTT5tzzvu++tWEs2d/4fm/2qouPMFsnzV1ejp+6+9XNQ2zI7/wCx8ldLo/yQVMglGUDP1hPm/uViO/yvW3rHasR6uJB0Ggzb4tv8D1V1XTf3r/LUOiTbG21tzfvkeoA4+aFoW/ipnnT7f9a3/fVa15bbErJeHY1AB9pl/vN/33T3uZXXa33KhoqgCvYfgy//ABK7j7vyy15Dsr1v4J/8etx/11rKXwh9o920r5E/iroLb7u6uc0r7uz+9XRWf92ucs04du+rcL/J/FVGHalXk+/QBL/HQm5Pu/JRv+Sn/NtoA2tE8Ty2H7qVWeL/ANA/z/crrYb+K5iSWJldHrzh9v8AtVasNVnsJU/jRvvVrGRx1KZ6Al5R9v8A9qufttSW5iRllqX7Yu+tuY5OU2Hud7VE9zv+9WV9v/2Ko3+pXMMTtBB9plX7sW7ZvoDlNuaavL/jM+/S9MX/AKbu/wD45XUWd/fTRP8AbooLZ/4Uil3Vw/xXud8WmL/d3vVxEeW6lDstXasnf8lbeqv/AKLWDuarkQd38FrmCz+K/gqe8lWG3i1a3eWZ3+RE31+mcz/fVtroy7P7+9K/L/wNo8s2pRXku1Iom+46/er6V+Gnxs1DwYsWn327VdC+55W797a/9cn/APZK5uYJU5T94+nba2g02wt7OziWG0t18mKJF+4iVzXjnwNpHj+wS21WD97F88F2nyS2/wDuf/EVp6D4k0rxVpv27SLyO8t/uPs+R4v99P4Ktv8Acqzk96B5Y/gDxtYJ5Ft8Rrl7dPu/aLXe+z/fffWfN4J8Yv8A6/4jXv8A2ygVP/ZK9Vuu1ZVym9ag6OY8qufh7rjtun8e66/+42yvNPE/hj+zZbvTG1drP5t66nK2z7399/4P9+voi8h+/XGeIfDFnrz7blW+VdivE2z/APbqI1OQ3+M+f9Eh8OXP2iz8Q30thqaf8xBLr7Rby/8AA/4f9ysq5SBJZooL6DUolb/j4t/uNXts3wr0OFJYvKkdG/g3Vy7+DG8DSzXMViuvaI/+tt/uXEX+5/f/ANytqeJM6lDmOCs3+ei/0Sz1hP3q7Jf4ZU/z89d3c+BrHXrD+1fCs63MX/LWxdtjxP8A+yf7j1x77rad4pVZJU+Rkddld8asapySjKkcDrHhu80r5mVZrfd/rU/9n/uVkf5+evXd/wAnzfcauc1vwNBefv7NvJl/ufwNRKJXtuY4rZspjuuyrF5YT2ErwTxNC6Lv/wA/36q7/wCGmbCb/m/ip+9dn/2ND/f/ANuov4vvVBIInz1YR/uf98VCnyLT/l2/NtpcwpfEel3Nzv8AN+X/AHaozJvlT7qOladzteLb/H/FWZND80X3tif7O+vmD7kfcpvVNv8AeqvM8Vsny/ff5Pu1FNeSuqKqrso025g+37r5ZZov7iNsrTmiX73LzEtnpV9r0/lWys+z+PdsRf8Afrb02wttHvZYvszaleq3y/Lv/wD2P9+tq28VaRNb+RFK2mxfc2eVsrPmhgm1JJ4L6O/li+7Dt3/9910RjE45SkRa3eN5sS315P8A2gjb1sbdU2RJVdJrbXtSi09or2G4/wCWtwk+/an/ALJWqmj31+8suoafaPLL92Xd9xP+Affoh0e5SC7W5ngsNK3fM6QIrvWnuGZmpc3Nn4jSztrxUt0+7sZH+f8A263dV1i00eL/AImflXlwy/LFt/zsrlNb8SWMKpbaRBs8r/l727H/AOAf/F1hJbSXj+fKzO7N829vnrjnU/lOqFP+YNSuf7bvPNis4rb/AGIV2VKmlLCm1mXzamfbbP8AKrbG+9RbOyXTy/LsesDtKn2b5/vK6VbttKiubpJZfneL/VfNTry/0qziRmnZ71m2RW6L8mz/AG3/APZKfZ6rE7bV273XeqVHLymEa9KcuSJYudKtr9N0is7r93Y2z56888Q7fD3zTrKkv9+KLej/ANzfXo1tct95v9+uM8eXj3N/aeft+xRN82xvnrppnm43DRqx945L/hLYJtm7cjp959vyU7/hIVmiRVWOZnb+9XO6rZrcwRXME7I0vzsm3fWJsvrNvPWdUeX5/kbZXZGJ8xLBch1eq2zQrKsU6wxI3/LH+NKx7yaea6laBpPKiX7m2mabqUqS+Uq7/wC9v/jrTs0k+2bYlb5/767KZx8vIY+sXKutu0qr8q7Gi/265mawb/j8/dfK3yoi10Oq3K7drbUlRt/kutc5c3/yyyysz72+WtYnZQ+ElvPKubrz9su+X52hRvnqq7tZskvyvtb+5WdM+y98/wCb729a6bw3uvLryILaB7iVt++Vfu/+yJQbyOo04WN3p0U+myM9vu3vbu254n/jT/a/2Hrn9V/0m8Xbud3be2z5UT/4r/cpn9pahbao8XmrsRv3vkrVtHn1Kz82eBYbiL7zovyfNURiccafLI5y5SL7R5vzbF+T7uzza29HRLyDdPtf+PzomV/K/wB9Kx792+dVlj3/AMXy1mWflJdP9522/wB7ZVnZy80TtdV0q7vPtF5A0c1vu2M8su3Z/H/wKjTfCtslhLbStJNLdfPFcIuzbWEl/PeWsTT/AH92xf8AYrdh1tvsqRS7nR/k+9s//YoMfe+GJQv9O0rRPKVYL25u1/jdtkX/ANlTNKmaG/t2gtrR9rb/ACrj59yf+y1g6xqUqXHlTxSQ7fvwvLv/APH6X/XWu1ZF+Z/9bt31Z1yidfqtzBDZpPYsv2d5X+4vzp/sf+Pv89c67y2FxEvmtsX/AJd3bf8AJ/7JTNK895fsMU67JV2bP9v+/UV5bNYfupZVmliZ0bY29P8A7OgiNPlPS/gPqsVt45vZZ5/3SaTcO2/5NiK6V6PqtzbfEjw8kun7k8q6R9krbNrr/n/0CvFfhpDLf6prcETL5txo97t/4Dsf/wBkrV+EV5eW3iiWC2vNlp9m86687/c/8c2Psqz2KEf3R3HxCvF1LTtCvN295bP5n/299eeXN/FbN5C/PK38H+fuVm21/qGsWXkfbmSysmdF2f7b7/k/77p2yCwi2wLs3f8Aj1ETEbf3jW1v8/365yzf7fqiStu8qL56ZrF+1y23+GrGlQtDp1xL/eWqAwm+89S2fmu235ttRPViweXa6KqvuqZHRR+Mtw3/ANm3xffRK2tEdn/df7Xy1z9hcrDFLFKrb3+T7tdH4V01prfzdywvLKlvE7/3/wD2T+CoO2XvR94qawnyv/6BXOv8j13XirTYLPS0Zd0NxE2z52/4+P8Ac/3K4WbdWp5siWwfY9dLDN8v8NcrZ/J/erdtpvlqZEEt/Dvif7v+zWPs85a23m3q9Y/3Lp1/v/PQBnuipLt/v0z/AFLVYvPv1F99aC4ksMKvXqHwcTZ9tT/prXk6OyP96vU/gzcs7Xe7b96okR9o970351Sugs6wdO+8tb1t8j1zlmknyJs21Yh21XSrCbP4agCwn96n/M70xPkfdT0+5QA6n/wbab8yPTv+WnzVZA2GZrZ9y7q1bbVVdP4d9ZX399M2MlVzGMqZsTXm9/4qrvc/3aqJeO6fNTXm+Wr5jn5R1zf7F+bd/wChVyvjDbrFg6ru3xfOny1sTXNY95c+TLu/9lo5uUXLznl+qvstfm/vVj/LurtdY0dfEjPPYsts6y7JUdf46x08Ey7N0t9F/tbFq5VCeWR2ulPEiRTq3yOqP8nz/wAFaGm6w1zLKsts1sifdfdv83/4iuX0dItHtZbaKdryJ2+5/crYTd/D92uc15TuNB8SXnhvUYtQ0y+ks7uL+NH+9/sP/fT/AGK+jfhv8XdP8fr9hn8uw8QKvzWm75J/9uL+/wD7lfIELsn/AC1q7DefMm1m3xNvV0bY6v8A+yVrGRzVKcT7lm+5WfMleH+Cf2hP7KX7N4xut+nr93Vtnz2//XX++n+3XuENzBf2UV5bTx3NpcLviuIW3JKn+x/eqzm5eQz7z7lYU0K+bXRTfOtZU0PzPXNI2iYk0Pyv92s902P8tbcyferMuU+euGR2Uzj9V8Et9v8A7V0Gf+x9YT/Z/dS/7Dp/HVB7nSvGd0mleI7NtE8Sp8kT/wAE/wDuP/H/ALj13Sbv4vuVX1vwxp/iqy8jUIFdf4XT76100q4TPJPEngbVfCu+WeJprLdsW7iX5P8Agf8AcrCT5N/9yvcPD3iTWvhXay23iOxn8SeDJW8ltTii82a3/wBiVP8Alqv+fno8VfBPTPE+mp4h8AXkF5aTrv8AsKS7opf+uT/wP/sPXu0q/P8AEeLUp/ynht5Z22pQeRcxK6/7f+fkrjNb8DXNs7z2O68t/wDd+dP/AIuvQLmznsL2W2vIJLa4ibY0UqbHV6fZ/PcJ96unl5zGNSUDxfY277rVD8v97/er6F1X4XaV4k0a4vJWazvVXf8AaIV+9/vp/HXkXjP4b654GuIv7Ts/9HlXfFdxfPC3/wAR/uVjy8p0U6sZnK7/AJ9vzVLv+Td/HUU3yP8A7f8Au05Pk2fdrI0PW3SL/wCKqL9wj/8A2NQvMztuVWem7/m+Zlr5o+7HTWcDp937n9+qU0MCb923zf4f4KsTTK/8LfeqLZ8nzbqJSLiVHsFdE/g/4HUT2Deb8u35P9qtPYu3d5S0zYzt826jmEV4b/U9NVPInlT+6m7fVe8v9Q1iXbPPLNtrQS2/iR1ohs2e6etOYDPtrNU2bv8AWp/s1auXZFfyl+789XvseyXd/tfPUv2Ce5ddsTOjfJ9ys+WY+aJhfNMj7lbZUKXKorr83zf+h1tpok9sv79o4U/3vnqumj2e75p2f+7sWp9kX7SMonJaxpTXiee27ZEu9qwdNtrlNSt/NWWHzZdnnP8AwpXpc32PyvKWDem35vOauM8SJLDKjQSyPK673hRf4P8A2Srjy/CeVUo8svawiXk8QzzX6QeR/wAt3hR0+d5dn+xWxeaPFf2vn3iwQxbd+x22V5pfw3MK2/2OeT5F3s//AKH/ALlUtK8Q/ZpbhGtme7f/AJa7t+xP9itoxiYyxMvgqh4hSD7Ki21s3lfwu7b93/AP4K5lL+DVdRtIGgb5m+4jbN3/AMRXQ380+qxXEUFtI6J87Pt+7XIzJLZyu0UqpuXY3+2ldcTyJS946XWL/T9bTbosEdh5Hz/ZEbf5v/A/46wrnW7n7ZbwfMiJ/rf9h6yk2w3HmruTf93ZUr38ty0srRfP/FLt30zOVOJoarfrcxL8rPt/jrmry/leX9/umRKtPeb2fdu8pPn+799KihhtryXc37nd87b2qiYx5DMeZYd/7pptn+z8lWEuZ0SJp2be6/Mm3Z8laFymn/2b5UX2v7X5v73+5s/g/wB+sW5hnR9/32/ierNzdhv7P+y7vzZZftb7Ei+X5Nn8e/8Av1mTPP8AZ/IWVtm7fvRqq23zrtbbVizuWtkdpdz/AMC76B8o65eK5VF3Mj/cb/aqq9s3+yn97Y1Om2u/m7vv0bGmZNqtQIsQuyRbVliT/YdqmtnV7r5WV0Vvl3rUum6VFeNL83nP/D82yn3OmwWyebKrfP8Ad2Ns+ejlHEx9Vh+bcu7ylb5oX/h/+L/36t+T52mxTuyw27/OyJU9tcxJPFuZtife/jqaHyLm93T/APHv87sn/AP/ANirNpBs+TymVki+5E/8EtRXkN5cxO07QbN3yoi1LC/nPZQfN5qNvb+5FVi8dnimiaLZ/H/t76ox5jpfgIip8SLeLcrxNa3CMm37/wAldX4n8H6VYaX4ovrOC5tvssUtv5W7fv8An+R/9hfv/JXOfBa2a2+J+mblX/j2uIfvf7H/AI9XdfEvxVbeG/EGsWM8Svb3+j79m378vzp8/wDn+CpO+jUlyniGj3n2bTbv/al3/wDjlUYbye8nlZm/dRLUUztZ2e3c3zVXhvJYbV4l2/vW31QETpvn2f366CZNmm7F/u1iabbM94m//fro7xP9FqQOMm+/tqx/x7RRN/tVF5P+kOtWLxER4t33KDal8RatnS5uE2qqJXTaPNBve2uVl2St8ro1cpczRQonlK2+rCXM9ncbmkbzdu+KsT2JSjy+yNXxmjQ37xNK0yqv7p3/ALlck/zo9aGq6k15saVmd2/v1n7P3T1seRyhD8layTLtT/a/jrGhfZV50dPl+/FL860C9nzG7pts1/qVvB8z722fJWFeOyXm7+6+yur+G9sz6z57QTu8X/LxE3/odbXjzw3PeLFLbWy/Z4md28pd8rO9A+Q801JP39RW33q2NY8PXej28X2xdjt8/wB7f/wCq+m6PPfu/kRM/lL5zf7lBXLymY6fPXpfwWf9/d/7yV5/ND/rW+avQPgz8l/cL/tJUSIlHkPoXSt2xK6CzdXesLTPuVu23yJXOQaEKfLViF/93ZVdHqxC+9//ALGj7QFn7607+CmJ8/8Aep6fI9QQOp+//O6mfx0fx0AFN/8AZal+/Tf96lECJ/u/J/wKk3rsqZPnqF4fn3f3a0IlEr3Nsv3qz7+zV1f+PfWr83+1VW5hbd/9jVmPwHHzW09tKn3fKoe2V1+7XQXNt8tUvJXf/FUDMlLD/vitCG2/3asJD8tP8n5P4qDDmGfZlShEVG+7ViFPl20bE/2qBDfJivIvKljV0f8Ageu98AeP9Q8DS+VbN9p0x23y2Lt8n++n9x64TZs/36sQzfN/DVcxMj6t0HxPp/i3Tvtmnyq6f8tYX+/E/wDt/wBynzJ8z/er5n0TWLzRNRS+0+drO6T+5/H/AL/9+vbfCXxCs/E6JBPts9T/AOff+CX/AHP/AIiiRz8pt3KfJWJcp89dBeJWFcp877q4Kh10ivDudv8AYq6iVVh+/V1Puf36ygXI77wTbJNo1wsqrNE0royOu9HSuM1j4Uar4J1K41/4bzrZyy/PdaDcNvtLr/c/uf5+eu68DJ/xJE/2pXro9m+vdpfAeJOp+8PH0v8Awr8b4n0rV7GTRPFcC7Ps8vyXEX+4/wDy1X/Yry3xV8Jda8DaijXMX2zSmb91qFv9z/gf9yvorxt8N9I8cxebeK1nqcX+o1O0+S4if/2euSh8beI/hpKlj44gbUtHZtkHiG0Xemz/AKap/n/gddMZchl8Z5/bWyzadZWKtv8AtE6J97+Cuiv3tblriCfyHt5fkaG4+dGT/wBnrppr/SvFXjfSm0iW0ubK1gebzrFE2b3/ANyuq8T+CdF8YaNNY6vp8V4u35X27JYn/vo/8FdPtzi9n7x8leNv2eItYlefwqyw3bN/yDLhvv8A/XJ/4P8AcevEtY8Pah4ev5dP1WxnsL2L/W29wux0r74hufFHw0tUWWCTxV4aT/VSxfJd2qf7f/xdUrzwHovxd03VdT8UaYzxS73tX+5cWqL/AHH/AIPufcrI74y5PiPlSa2bbu82qn2b97/9hXTTaOqND59zbWz/ANzzd+2qkz6ZbI+68ubl0b7iRbEr5r2Z9/7T+UpfY96/e/77piWzIvzS/ItW/wC1bN4nlgtfu/8APVt9VJvEl4m/b5Vt/wBcotlP3Yl/vSxDprTN8sTPs/2ae9h/1z/76qvNeXNzEm6WV3b++1OsIW8pHX7n8Wyq90OWRN9mtoWfdOr7P7i1DcvbQsixKzs/yb99PeFUZNzL/tJWbqVzEiJsVnfd/eo5g5S09/Ls2/uk+b+7UVzeTzfKzN/31We9+23+H5qYlyzp95t/+wu+seaZ0xjEvbNifeX5/wC5UO+Lbt3NVR32P8zN/wB9U1JvkTbt2N/HurL3zcfsXf8A36Z9jie6eeLcku3Zvp29v++W/u7KfC7b/mZf++KgUjC1Xwks0r3kXleai/cdd6Sv/wCyf79cPND9mT7K1s0N2sX3E/v/AO//AB16xc7bmLyNzfP8i/N89UdS8MW2pRRRSwL5SNvTY1dEJHm18NGqeLzeIdc02K7s2nksPtn3kT+JKxbndNLFFLthi3fM7rXZeMNK0+2S98/ULv7bFK6RQ7t/yV5/C8UzP9saRERfl+XfurvgeDKhySG3iRW11tglV0X+PdR/bE/9hpY7lhtGl3y/9NX/ANv+/Vd4VR9vzbP4n+/VH5ni27V2JWxHKNebzn2ruf8AgqFLmVHddy/980JNsfzd33KfDZtu/uSy/PR9ovl5h8N588reY33dn3a2tV8DXdt4ftNT+02PlTxJttPP3zJ/tun8G+s22sJbn7R5Cq/2f55X3bPk/wDZ6dNfy3ksrfO8v3N/+xVmBlJDLYXH735NtE0zOzyt99q0L+GVG/f7Udf77VbttKg/s7z55YvN83YtujfP/v0GnMYNsjXl1tf+P7tazwrDdS7WV0+5vT/Pz1RmhW2nfyvuUI/zor0E/Ebdm7Qqix7dn+7Vi58/buZl/wBn5apWFs1y6eV5uxv491bV5Z/Y7P5v/Qq1LOa+zeT5qy7t6/drV0eGCGVJ2ia5iX7ybtm//cSq+q6bPbfNu3ov3d7fPWbDcslw9SH2jYtoV+1XCtEyRMz7Xhl2ba0ntmSLdOy7tv8AG2//AL7rn/OV1afc3+5uqxNf+dE8G7eksXzf7D0HNKMpHcfDR1sPH1ldTxb/ALPFK+9G3/wfwf36zf2gbxn+IN2rNv8AKiiT+7/Bv/8AZ6z/AIRXLf8ACyNKX5diRXH8X/Tu9S/GaaDWPFb30DK/2izt5n+bf/BQejRj7pyl4kU2mxS7vu0W2m/aZYlqunz6W/3vkb/viuj0pPOtbi5VdkW35aAMrSv317cSqvyM1at7/qqqaDDsi3VoXKfJQWcl5Lfavu1Yv3R4trL89WPJ2XD1L5MTxbdu92ar5jppmP8AZp5lSdl/21/2qmS8luZ4v3Tfuv8AgddBDpX2+1hbz9iW/wAmzb/BUOlaVLeRfaoIJZtzbNiLv2vWJ6NOnGUjnby2l+2usqskv9yoXhbZt2t/3zXrGlfCidL+K61XyJopf9bb7vn/AO+63vE/hLT9StYp55WtorNfm2L/AMsq1OSUY8x4PNDsdP8Abrd8MPYzXEUGpyqlp/Fv+Ss/Vdryo0H+qibYv8G+vRfD3w60+80u0vJWZ7htk33t6J/sf7dSEfcOo0rTdOs08/T4IkSdU3On8dXnT5f92nfci2xKqJUT1QcxlarolnrEsX2xWmSL51Td8m+nWemwWFmltAuyJF2fJ9+tD+Cs2/1ux0fYt5KsO/7vy0EcxxPirwY0MHn23/Huu+aXe3zp/wDF1b+EXyavd/d/gqvqXxCW5iu4Gtv3Uq7FfdT/AIV3izeILhtuxNqbaykRI+jdN+6tdBbbXrnNHf8AdJXQW23+9XNzGJeR/nq0n3//ALKqsP391WE+5/DTILSfco+XZ/DTU3bfvUf7VQWS7/n/AN+nfwU377pRv+eggf8ANTH/AMpR/H/t06gBU/2qTc1L8u//AG6PuPQAyaH5f/H6rvu3/PVvZv8A71MmSrIKU1suxKovbVp7G2f7dCIron3aDmkZXk0fZm3VpPbfPR5LUGZnpDs/vf8AfVTeSr7/AJWq79m+b/4inpD8/wA22q5TIz3tl/ipn2b+Otj7N8n9+ovJ2fwtRyj5ij8+35ab9plhRJf7vz1ofZvl+61Qvpquu35tlMrmNZ/jleQ6XLYzqs13AqTWd87fIzq/+qf+/v8An+f/AG69K0HxVp/jPQ7TV9KnWaynX+988T/xo/8AcdK8S/4RKzeJ18iNEb7yVt+A9E0/wNqL3NjZxQ+b8kqRM6b/APgH3HasKlPmLjUiezw/OtW0+5/DVLTblby3SWBvkrQh+df/ALKuSMDQ9K8Ep/xT1v8A7bu9dB9ysXwf/wAi9af7dbte7D4D5ut/FkMps0MU0UsEsUU0Uq7JYZl3o1O2fJQn36ow5jl7DwTovhu6dtKsVsPN+8iN8n/2Fbzp+4eh/nlqWb/VVqRzhbJsirP8Wv8AY/Cmu3P/ADysbh//ABx61YfuVyvxdvEsPhf4rn/6h0qL8397/wDboLj78j4nR/3qNKqu+7fWfc23zS7a0LyZYZdv/PVtlUn3Ozq22vmOY/VIxK9giIrxNVh/K8qJv42X5qqWe7dt20x3/wBK2qreVt376Rt9o0La53/Ki09NSW2eX71ZiO0P8XyS/wCzWfc3Mu51Xd81WYy940L/AFXzndlZX+Wq9hol94huvKtt3y/efdsRa0fD3hhbm6/4mbNbIjfLb7tjt/8AEV0T395f2sttoNtHDaRLs8122Vt7PnMZVuT4Tn7n4e6nbI/lSwXP93Y1ZV5oOp6Unz20uxW+/t312Fnfy+UsU+oW2m7F+5E3mv8A991mXP8AaGj2H27ULyK8+b90iS79/wDwD+OiVHlIjXOS+3yp/F/47TP7V2P935f9j5K9A028/tW1T7TosdzE/wB37lM17QfDmlQfabmL7H/diib52/4BWPs5G0a0fhOH/tJfK/i3VY/tuJIk+7u/2FrFmdXupWiVki+4qffoe2Z1+9Ucx01I+6Z154qa21KWedWSL5/9urOg+M7y/gl82KLfuSGD5tnz/wC3Tv7N3yurbfu7F+XfWbrfhJb9f9DiWzSJXdpkb7z1pHlOHlqxMTxVZsl1Lc+fvll/5bS/5+RP9iuEv7NvNluZWjSWJvmhRa7DWHl01ooL6Wf7RF/qk3fJs/3P4P8AfrndYmidfl09baXb83zV3QPJr/Ec5YeVNeRJLKsKeaiM+2tLxDbS/aks4Nt5FB8kDouzfVD7NZ3jfN5ltt+Rti70qxNctbS+VbSyJK3zt833UrY5yjDpXk3G5v8AW/cX5d9Vb91RpYvN/wBhnrSvNSimSX7Mqwyt8jO7f52Vz7o3zs23/gFBUSZ3VLLbF/B87U6wm2Mkvy/vaqvt8r+KpYdsMEW7dv8A4asJRLDzN5sqy/vv7zv89PmufJZNu1JV+6+6q83zq7VDsb5FoMeUmhdrmXc38dSwwqmqQ7lX/c3VXtofvs3+5UqOr3qfM33qs0Oos5v3vy1p3jrNa/My/wCzXPwzbGq3eTNNb/e+dfn+7WoDtVudkT/d37flrnfOgRE+95v8VaGpXM727rLEv3vvp/H/APEViTPvlfbWUgBJvm/3KfNNVeZ9jPULzM8qVAHUfDS/bTfHWn3iq2+KK4dE/v8A+jvWV9p85/mq74Jv4LDxfplzP/ql3pL8v99HT/2esW8/0a4daDuoy5Ykrw75YlX+Jvmrvbaz2eH5fu/OtcPoifab1K9QS22aNt/2asxkcbprqlrF/t/JVjzt/wB3dWVNN9m/cfxrP8tOfUtkt2q7t7/OqUAPl/1r0yGFt33tn+3Rbbpl81v4131p6lZy21vb7vuJ8+z7lBtGQ6bSrywgTyvuP950rR8N6lPomqRSq37pl2Ns/wB+tLSoVRZbnzVmtJV37HrKs7P+2NbtNMgZYXlbZvoLjL3T2W5/2KxNY02XVbJ7OKVoUl+SV/8AYrbdPJiRf7i7Kqfx/JWpmee+JPh1Zpa6fbafA32hPvPu+8n+3XRaJbXNnpvkXPlb0+RURdlb03zrVGbdvqCyJ/uVXepZv96q7/f/ANipNRv30+Ws/WNNj1WyeCf50q7Nv8p9u3ftrzr/AITa8s7K70++VvtCReSsv3H31Rn9o5nUtKW2upYty/I38Db0roPhQ6/8JHL/AHNtcfc3O/7u6ur+FCMniD/fWsgqe98J9N6V91K6C2+T/wCwrn9KRURP/Hq6C2dkWuQ5i+m75/kqaH/dqvD/AJ+Wraf8BoAsJ/u07+Oot+yn/fWgJDt7bvn20/8Azsof5KN/+7VgH8FH8X8Oz+5Qn/AqE+5WciAT/a+T/fp3/oFN+ZFo37/+BUwB6P8APz0b/m/ip/y7tv8A4/REBn8f+/THT56f8qJtplWA9Pnba1S+T/u1XdPufd/2as21yv3W21ZxyiIkPz09Ifk/iq6kKulTeTVHNIopD8n8VTfZt71a+zfLUyW2yrIM97ZttQvZtvrb8n5/4qc9t8ny0EcxgbNj/vf9V/f2/drQtof71FzeNZu6tp97c/8AXGLf/wCz1LpU39peb/odzbIn3ftC7N9WM1dKvJ7CVGgb5P4v9uu703UotSVNvyOn3kriba2bem2ta2RoWRl3JtrGVPmM41ZRPffCSMnh60/3d9bH8FedeDPHMUMEVjqe2Hb8i3H8H/A/7n+/XoaOuz5NtdCPNqc3MO/gqJ32P81Of7n8NV7l28p1roMeUi+/cVYmddtZT+ekvyqv/A6u7PO+aWgkto7b/wDYrzr9oq8a2+EGu/N88vlQ/wDj/wD9hXou/wCT+GvGf2tL/wCzfC1Ivl/f3yf+OJQa0f4p8vvC1zdP/c+/96okhV7p2l+467/vVY3sjfuvn/gqu6NMn3fur9/dXzsYn6dzGfbXPk3TtL86I3y02/v1h83bt2fcovLZk2fd+f8Ag21nvZtv/vt/33R8JcffLWm6bfaxdeVbRNN/efd8i16HpXh6z8NqkvlNeXW3/Xbfuf7ledQ3l5Z/8e0ssL7v4G2VsW3jzV7N9su2b+95q1tExqRlL4C1rc0F5qnm+Q1z5rfvYZvkT/gdXdes4tbS30/Srm0R4vnltIW2I/8An+5VB/Gy3n+vtlh837z7d71LbJ4cubp7medklb5GeX5K25onNyyMy8toE8qz1PU7GwX7jJbrver0Pn6rF/ZmlbbPSrddnnbd8r//ABFas2labMiSSywJp8Xzsm75HrmvEnjner2OmKttafc877jv/wDEVjKRdKEpSHf8JIvg9bi2WNbm7/hfdvT/AD/sVyV5eXOsXUs87yXNw1M+xy3Lfd2Ju+d6vfLC7qu5NtckpHpRhy/CV7aGCGVNsrbv4vlosLlppX3f3vv/AOxVeZ13bt1CPsbzf7n3qxOr7Bd3p56fe+enzIsyeQkq7/v/AN/7tZOq3jI0W1lT/gNV7O/vvs/zWLQ/N/BKm+ricspGF45+0w3Ut5Bt8qdfJbev3P8AY/8As64TUtNVFiVYJIUZd/ztv3/7ddxeX86Xlws94v3fm+1wbP8AvjZXK6l9pffLtZ9671/3K7oSPm8XLlkcvM7Pa7pYP3SS7FmrPd2vJbhvvotdLM6/Y7dZ1bZu3yojfx1mXNtbQyytFthib51TdvrqOaMilNps9tFE0sTQ+au+Lf8A3KpfZpfNRYlZ3/uJWlc6rc+VaK07bFi+WqT6rc3i7fNb5/8AgFVIuI+ZLazdPmV5U/gi+f8A8fqWG2aZLSfcvlNP5LVUhhg32/8At70eia/ZFaBd3lebv2bqDYt39nPbSs3lbG3bG3/PVeFF2tu+T/gVaf8AaraxZp5sUs13ud5ZUb7kX+5WZ8z2vyrVkSiV/m2bVp7uqNF8rI60Q/6pf79MmfY3zffoJLqXm/YvzVoed8if7yVhWe3/AGt1XXv0RPKX56sCxqV+qROvzfNWEj1YuZmmXdt/3aqI/wA/3agB83zv81V9+yrc0zO7/wAdMRFRaBRLFhvhZ2Vf+B0/Vdrru3VYs0bY6t9zbWVNu37f7tHKdkZfuzS8N/Je/wDAXr1ib59E3f3oN6f98V5FojrDdJK33Fb5q9F0HxJA/he3WVlSWKJ0+9/c/wD20oDlPP8AUrlHunb++qOtS7/tLpLt+f7lV3h+0y/N/Auyum8MeErnW4JZ4mj2RfIu9v46uJtKnyRNDw3oP9qrL/dRk3Vd8baJO8v2mDd+9byVRF3/AMFdbpWlLo+mxWysu777P/ferD/I9anNzHEaVpTW1vFY3KyI9wu9vm+TfWr4V8NyzeKLS+gb/R7Vv3v+z8ldLDZrcvtZfvUeANKvNKv9YWeJkidk2v8AwNT5feL5vdOgvKo/981euUrPT79IB83zr/DWe/36uzfcrPfcj/79QbRIn+/UL/fqZ3+b56hd/mepNDnfE/iSDR4PKbzPNlX/AJY/w15TcvPf3HzMz7/79ewa9o669ZJbMzIm7e2yrGleG7HTUTyoF81IkTft/uUHKeNXNgtsqRL99/79dn8PbCWz8Q2m6Jk82D5a1dS8GfadeSeLclunztvb+P8A2K6i2tl/tm0b5d6q6VjIvm909N0pPlSt62+df4axNN+dP4vu1t2yfJ/t1kYlpN33qsQ7f9qmpv37fmqVP+BVAcxY/h+7T/l3VCnyN/FT03bqAH7x/ep+/wDiqH5XfdU3zUAJR/B/t037lOoAEdt/8NPT/gNG/YtD/coID+Oh/uUfxfe2UI+xPmoAZ/H/AA0/Z83zU3/vr5ads2L/AA1Ye6Mf5FodPnqWm/L/AA7qUSSWw1JoX2tu210FttmTcrLtrlX+f7tXbC/ls5Uq4yOWpE6VIasJbLtf7tFhcrfxbl+/VvZXTE84hS2+anpZr/tVYSHe1WEh+eqIKn2P5f79WEsPmT5atpD89WoYd/3qfKZFJLbY1W4YWq2kKulSpDsqiAhT5a6jw34qn0pUgbdNaf3P+eX+5/8AEVziIzvVtNv+1voMj12zvIL+JJ4G3xPT7lPkrzrR9Sn02VJVZk3fertbPW4NSi+X5Jf4krTlOcN/72LdV1H+ZKzU3PdO38CfJWklMiRY/wC+a+df2z7/AGeFPD9n/fnlm/8AHP8A7N6+iv4P4q+Uv21dS/4mnh+zRvkis3dv+Bv/APYUHRhv4p5LN8jPuZU3/wCzUP2zYm35apTPE8vzbvu1XhufO/1S7P7u+vl+Y/UeQ0JrlZl+789VEdf9lN33qV0ZPvNvSof3WzarbKsOUHeLZti+fd/s0OkT/uvl/wC+6N8X+0//AAKmPthif5VhrTmDlILm2Xd9790tUXtp3i3bvk31YuXlm/iVEoSF5ni+9WHNzl8vKZk1tPCnzbtlTW1s29Gl2v8A7FWrl5X/AIvufep6IrxfL8lHMIe6J/FWZeTP5u7+Bq1dm9pVbb/c31m3MO+J/vfuqiRpGUSjM67H+b/xyoPtiwy7d3yfxfx1dSzndPlgZ3/3axNY02fSnuLpZ4/u723/AMb1caZjKvyjNSvGS683z1Tavy/L996sJqq7tsu3zWrHsHgfUbeedrmaaL52Tbs+equvXlzNq326z8uGKBf3sW753SuyNI4JVw8Vak15dRWa+bDaMv71NvzvXMzO1nFK1numTdsbe3z0251iXVdUlnaX91L+5iSs+522ybV/1v8Ay1f/AG625Tx6/vy5gudSWZPIba+75/8AdrMuf3Py7VSJP+B1XdFSX5t1MuXbY/8AHVxOblIr/d5SfL+6RdivT7Cw3xfe/wBimQ3jIrxN86P/AAVYTa8W35vmX7lWbRK9npV08Us/lN9nib/XVUeFvNdlWrEN5O/7rzW8rf8AKm75KJnbd975KDctppsvlRQQfPdy/wBxv4P9umPNEkT2zbk2fd31NZ3K2cSTt/x8Stv/AOAVR1K5+03Us67as1+yD7furtd91N8nzpf9haZ5zbfN8r/gdSo7QxS7f46DIif538pfu1Ys/KRqfZwrDE/nsyfL/wB90zZK6fLtqzPmK9yjbqrzOu1P79W7ndv2/Lveqjws+/7uxag0GPu3pVhIWm2Ku6jyUeL/AKa1bRNjPt3bKDPmNCGzisLd/PZvN271RP8A2esS8dZp/l/grQfd9n/irHRGe4T/AHqs6qHvx5SxbJ/osrVoeErNdS1m0tp5fJibfud2+78n/wCxUUKL9jl3fJ9+rvg+wtrnxHaW07N9nl+/82zd/sVETulS5PeOuvPBi2fiC0i+5p8v8bv/AALXVaJ4Sg0G6ee2nn2S/ehdt6Voalo9trdukE+7yl+dfm2VofcTav8ABXZGPKcdSrzlWb5Gqv8Ax/w7KsSff+bdVb+OrkYlmwf566q1/wBVXK2H36622/1X8X3ajmiBn6n9ys/+D5a0L/73/slZn8dRI2j8ITP8tUnfZVuZ/wB191qpS/erMohf51qLfsWpXf8Ahqv/AOzUFh8u2rcP3f4qo1oJ/qkqSBs3/AaIfkvLT7tDotEL/wClWn+9WNUD0iw+6nzVsQ/98ViWCLsRlrbs/u/easjIuo7bkX/aqVPufw02H5P73/AKl/gT7v8A6BQQPTbUv302/wByqjzKn3tvz/dqwjrs/uVBY/Cf36ej/f8Au0z770b/APKUAP8Al3VKm3Y/3ai++vzbvmp3y7qCAp/8dM3/ADfeo+49AD3+9t/9lod97f7dM++9FBI/fvo/hTdQn3P96j7j0RAH+SnfwU3euyh6CBvzI9O2fL/FQ/8ABto/4FVkEtneS2cu6Kuz0rUotSi+Xb5v8SVwk27b/wChU+2uZbZklVmR61jI5alPmPSkdatw7X+9trC0HXor/ZFPtS4/9CroE/2ttdMThlHkLEKLv+arCbUqulWIao5RyP8A3Vq3CjP/ABL/AMASmQ7dm2rcMK/w1qQPSz/2qsJDv+8zf7lOh+RasJDVkSkNhtkR/u1pWe5P4qiRG31YRKsyNuwvF27X+/W2n3K5SHds3LV2zvJ4W+98v9ylymcjo/m276+Mf2w7/wC0/EZINzf6PZxJ/n/vuvsaG5WZPvNv/wB6vhf9p+/W8+LWu/P8kUqQ/wDfKVkduEOUuXXe+1W3rVWF7l1+XalbDoqS/wCqV/8AfpjwtNsX5UT/AGPkr5g/SuYqQ2zPFt3M9RfZmhTdtZP9irqbUlfbK3/AKmeGXa/yts/ifbS5ZEcxkv5v8ETJU32Npk+Zfk+4tWv4U3zwJ/4/R9pgSL70jv8A7uyr5S+YqvbMkX8Kf7dMSFUf5WZ9n9xasJqSussS20fyfPvf56ZeXjOv3v8AvhdlTyxL96RFNZ/un3Kvz/3/AJKi/deUm523p/cqG5dkirP+07Lp933H+daRHKaCTL5vyxM/++1E1yz/AHdqP/FsWs+abeu7cuyok1JYV+789AF2Z/mf/WO/+9XL6luv9S8hvkt0Xe3+1U2sa9P5sUEX35V+XZ/cqp/qUf8A9DetiPiKmq6alym3z2tv9tK4XUvP3S+fu2fw/wC1/wDF12V5f/I/79U+WuN1i8+dFZm/76remeVi5R+wYk1zvZGiVfvfcSoprlniVVZX+Xf93Y9S3kP3G2/Jt/3Kz7m5aZ3/ANlf7tdJyfYDZ/ovmfL9/YtPsIVuWfdKqJEu9t/8dVId0zfxfPVh7ZvK2sv+21UA/wCzRfe3fO3yfdpiQ/uEZtvy0PtmTatRfaWhaX++/wDs0FkLuru8qqybqim3O6fx7P4KuzPvt9vy7E+dflqv9xvutQURPu+7tbf/AA72rbTSpbO3dby2ZE+/vf8Az89Zk0yo+7au9K09Vm+2KjefL5rxImzdvq4mRnzXl1/Z0MTeV9n3fwLVeH988S/3F3tVqGFZrB/Pl+dPup/eqrbQr9qRWb+HfQWOm3O3+xTUmb7vzUXNys0vy/cqF/kf5qDEa/zy/wC29Oh2vv27qERXR23U2bcibl+RKCx1s6o1WJnV/mVm+Ws9Pn+X+/VhPk/vJs+9QQXrC5bzfK2s+5X/APQKoon71P8AerT0FLO5univJdm9X2/Ns+f/AClZltu8rzf7rb6uR3YY0IfkV9z/AHG3tTbBPtmotBbRM7yt+6RK7Dwf4Y+36d4j1C8VUt4tO3q+3fv3fc2f98Vq/D3wlPYXT6hcwMiPAn2Z933kb/KURielKp9o7azRkSLd9/bUru2yjeu75aN+yu/7B5BUm3VU++33qsTff3VXd/nrGQi3Yf62uts/ni/9nrkrP5GSuts/nRKZJS1J6yt9aWpffrK3/wANKR0RB/uVUm/3qsTfcqq/36wKIX+/UTvT3f8AztqF/n/u0AP/ANqrqbdlZ6VehfYtSATf8CoTd59oy7vllom/4DTN7b7T7v8Araxqjiekab/qkWtu2dvk+9WJYP8Aul27fnWtuF6yMZF1HXf/ABPUv8FVU+datI/yVBBm+J3ZLJP4Pmqp4e177Sr207fvf4f9urHiT99YJ/vf3a4+ZGhlRlZaz+0bHpaPvf8A2/uVK/zvXKaD4kW5/wBGnbZcf3/79dMj/NtrQxJUf5nanujeVu+Wod60/wDg/hoIkP8Aldacn3H/ALlN/uUJS5Rjnf8A8cpu9kSh0V/7tCJ8n+3TD3RyP8m5qEdtlN+Xb96nJ/wGrAP4KH+7tof79CffRaCA+bci0r/7VIn3v4tlP2f7tQAfM6fLto/g/hoR/wDaodKsgYkzQun3krrvD3ir50gvm/3Zv/i65TZvX+JKif79XGRhUpc57Enz/wDAqtwv81eX+HvE8+lS+VL89v8A3P7tei6bcwXkHnwSq++u6MjyqlLkNiHbt/2qup/e/wDHKzYXrQhf5a0OYuo7Vdh+5VJH+T+GrcPzpurY5y6if71W4U+WqkL/AC1dRFf5qozkTJD8lWLaHev+5TEqxC/z/wANWY8xLCmyWJv9qvgD4x6l/avxD125+X97eSv/AOP1+gqbUV5fl2RK7/8Ajlfmv4nuft+s3U7bd8srvWMjvwnuxlM7i8+wwpu+2NNu+75S/wDxdRPNZvFLtiabYvyvM/8AHWPqTqiK3zf99VDvVNm1vvfer5X25+l+wH3mvTp/qGW2R/7i7KifUp7m1+Zt/wDwKs+aZprdG/2f7tOsH32rL/H99q5ueXMdfJEmTZCz7du//ep0Ls9r8237396mvt+yxS+Vsl+41Qw3Oz5flrTmKNC2mbzdrKvlfcpt5N8n+7WTfzfuomX+9VW81LeksUDVfxGfwEt/qv2aWsR7lpm+8tFzudUVtu9Kt6V4bvNbi3QfJF/DK/8AFWpjL+8Z81y395tlEN/9midmXfWheeFdVtvl8hpv9z5qx5oZYU/exNv/ANtdlBH+Ar39+tzFuWBt/wDC+3ZsrKudYnRv4n/20WtWab9192s2ZNiXG5d6bflRK2905qnMUbm5i3+eys+1fuf7dcpNcs77XVa6a/h/tVovKbZEq/cqp9mihuovlXYq/M9bcp5cqJhTP+68pvndKyZpl2/7/wB6ti5topmlZW+/Vezs/tkvlbV2f36uJnGJVtpvOuvKi2wxfw1Yv7n7M7xK296P7N2S/wDTVP4KqXm55f7j/wAVWXKIQ+Vs3KrVF/Gi/wAFWPszInlL5e+X+5TEs2uZUig82aV/kqSPgK+9/wDVfL/wOokmZFdf71Wprb7NK6tu3pVXerp83yIv8dUXEh3t83zf7dXrDVfJtfKXcjuuxv7jVR+XzX+9TURYd/3t9WM2tK2zQPE0q7237t/8CVj3n+tdVlX5aiSbY/8Af3U/eqbGoAdDtSJ/k+eq8ztu2tUyP8ktQzTeciL/AHaCCxYJ/Ft3vT7x1d0+b5KZDc/Zvl/geovOXelAuUY/7mXcq/7tWPv/AHv46pb/AJv4qlhdnb5t2ygOU0PtLJbvE0UT7v760We3ynWovO3rUth8ktvu+4zbGoO/DHvfgCGK5+ErNcxRPEtm9u3+3tf5P/Q68n8Sa3farqPkRSvCkUXkrsbamyvc7bRG0f4Y6npStveBXRpvu7/nrw/xbpUX2p7mCf5/ubP46uRdGUfeJfh14hls9X+zTzyvb3HyKn3vn/8AZf469Vd12V518PdK0+2dJWWd73/d+SKvRX+5/F8ldMfhMa0o83uld/v1X3/PU1y6/wATbKqO9M5+Y0LN13bq6uwf91XI2H30+aup0/8A1VV9kgrar92sd/v1san9ysV3+esZHQE33Pk+5VR/v1Ymdd1VHrE1Ineovm205/8AvuovuN/v1cSeYlh+dqvJ9yqKfJ/9hVtN2ykQMmeqV5eLbNZfe+edEqxcvsWuF1jW1v8AxDpUUEu+KCX/AL6espBzSPoXRJlmiT/droLZP96uU8PPvs4v7+2uotvnrnILsO6pkfYn8VQ7/m+anpuT+9QBn+Idz2UX+01cpN8m/dXV62+y1i/vu1cvcoz/AHdtYSLM2b725d29a6jwx4t+0y/Y75v9I+4sv/PWuZudqRfxVhX/APqJWVv92riRI9wR1+9/wCnfwV5f8NPiK2pPFpWqt/pafJFcf89f9h/9uvUE+997+GtCR6U9E+emL95Kd/BQAvy7qPmTfQ77Pmofc9QAJ9yh9qNQn3P4qN+/+GrID5n+61H8X3qE20P/AAf7VBY5Pnod/l+81Nj++9O++9BnIf8Ax0Uz79PoJD+Cov8A2b7vzVL8v+1R8rtQBE6NWlomtz6PLvg+5/Em6s/a1Gxv71VGXIZyjznreg+IbbW7dGibZL/ElbSTeS9eJWF/PYTpLBKySp/cr0vw34ni1iLypX/e/wByu+Muc8evS5DsIZvmrQtpldq59Jtj7au2t5/DW5wnSwzLtrQheuahvK07a8+etTOUTd2fJ/DViHds+7WfDeLsStCGZXX5as5uUqeKr/8Asrwfrt5/HFY3Dr/3xX5xXm57qX+Pe38dfffxmv1sPhP4obd9+18n/vt6+B7/AOeV/wDviokelhv4Zt3774pfmXZVGz2+bK25nq9eIiJ/F92qiQt5SSr/ABNsavhz9VKTvsVPmb5lp1g/7qXyv46ET/Wo27fTbB/3qLREsZfvL5u3+B/nqpM7Qyp87f7Xy1buUbzYpfmfZvRkrK+0t935a6PZGftCW5vG2/NtqvC8ULfNueVvupTLa2nvJUgiiZ5ZW2LXXTeEotB0aW8uZVe+3o6pu+SL/wCL/wB+t4HHKRDonhJZk+2ar/o1v99Yd2zd/v8A9z/cp+t+ObOG6itrOWO2iX70v3Pk/wBiq6PrXipPs0CxJaI3zXDt9/8A4BVLWPEMFhKmi2NjbTXEXyS3cq7/AJ/4/wD9uteU5pSNibxPeTQSy2djLNbp/G61iW3iH+2It1y0UKbvubfnqlqXiTV9KRF+3ROm7f8AZ0X+D+5Wr4hm3+HovNaCw3Kjyo67X/3KRHPIqf2VpF4u2L5H/wB7ZWVrfhVbZf3U/wC9/wB2reiJBcxbfK+6v36wde8VfYJbq2WCWb+BX/uU4x94ipzHNarC1sny7t/8WysRLmW8fbK33F3/AO/T9Sv/ADpfvMlY7vLDLuirqOOXMaDpseXcrf7Oyq9t9z/botvu790j7v79ELskr1A4x5TQ3rM+5WbzV/8AH6yr/wD0mVJ1VkdPvVd3+TEn+1VS5Rn/ALu+rNZFJPv+b9zYv96pbbVf7NuFubZmS4/heoHf5UXdTERX/iWqic0SK8uWd5Zd7O7fO2+nTQ7ItrMu/wC/THm/2vv/AOzVfe2+gZE/3P8Ado2N5XzVY+4z7v4fvVFN86bVb5FqyCF387Z97+4tWJpmhsPK2rs376r227c7/L8tK/z/ADUFib18p9u7e1RfZmSnp9/5Kc81BQ1IVdPmpj/fo3tvp6bHoJGfx1Y3702Lupjp8lPRNjUAG1qu2237LLu/h+emp5SL96tDw2kE2qWkFz/x7zy7G+bZQddE+p9Btm1LwbZQTt889mm5/wDgFeS+MPCS6POi/Nvnl3rKn8D17HoNs1npdvbbleKJfJi/3P4K5nxbc2e24+0sqRRfef8Au10yiclOXvHm/g+8gsInglikhmlb5t6/JvroE1LfdXcEqqjRKn8X8H/slcrN4zWbRrhoGX7XE3y+b9/Z/A9cfbeJLyz1KWfzfOll/wBbv/jqJVDrjR5jsPE/jPT/ALLLBAzXMv3P9irs2vWem29v58rfMv39u+vJ7yZsfxfPU01/Lc2qxNKz7W3r81R7Qv2J6VN4kWaWy+xyq7vKieT/ABvvf/8Abr1Owf5f92vm/wAH3Kp4jsml27Ebf87bK990TUoLyKXym+eJtjf79bRkc9SnyfCW7/50rEf7lac1/Ffxbk/g+Ssl33u9EhA+2qr/AH/4qsTP8tVJn+aswIt9M+X/AGqe6fL81Q/+P04gWIf96rf/ACxqlCnz/wANaCfcpAcf45e8TTpf3621kvztKn364TTbC5h8R2TTy77h237N3zr/AL9ei6r4YbVdUiuby5Z7eJ98Vpt+T/7Oq6eFbPTbey8pWe489N0zt871lIg9d8Mf8g23rq4XV0/h/wCAVyvh5F+xxfe/76rqrZ1f/Y2Vzk+8Xkdfu1L82zbuWqibkf8A+Lqx/B/v0BIz9eT5Il/2qwptu7b8qf3a3dbT5Iq5q82o/wB3/brCRRn3Pzp83/jlY+qpsguPvfItbE252/3qx9b+Swm+783yVcCJSOET9z8y/wC/Xsfw68eS6raxaZqcv+mqv7qb/n4/+zrx/Z8sX/XKul+wNDYW88T/AOq/uV3+z54nH7TlkfQH9ypk+7u/v1xPgbxh/wAJDavZ3LL/AGhEvzf9NU/v12G/7lch1D/lRn+7T/4P4v79M+Xf/DT33JUEDP4f/Z6dSpupifeffVlj/l20ffT+GjZvfdub+5SUECuiv/Cu+nJt+ShE3tupr/JQA9Nu7/4inPTN/wA9P30AMSjf89P/AI6Z9x6DIH/74/u0Ptf/AL5p6ff/APi6Z9/71KIDdlSw3MthL5kW7fu+X5qPmR/97/Zpj/frSJMo856N4b8WxalEkU+1Lj/0KuiS5rxeHdDLuXd/31XZ+HvFu/ZBeNsf7iv/AH6641Dyq1A71L/ZWgmpf7Vc1v3puoe5ZF/irpicfKdlDqu9UWtO21tUZK86/tJkfdTP+EkWz+8ypto5jL2fOaf7Qmtqnwtu41l+e6uok/8AQ/8A4ivjqb52r1r45fEKPUtLsrGCdZrdZ3eXY/3X/g/9nrx2zud8vzfcq+Y6PehE6C8f/SE/2Pk/v1Us7lkV4tquj/dqV923+H71Vdkv2pGXdXxXwSP1HmK8z+S9x97ezVmJctbRfxfL/HWrf2dzcyuyxL83zr81ZtzDPDFtl3f9811xj9oxlV+yQ3Mzu7yruos7b+0rz7NuWF3/AI5W2VXm3J8zL99f71G//doL+z7p63oOg2ej2r+R++uGX5rj+/WZr39oJauzWcF5bt8jbG3/ACf+yV5/DqV5YbWtp5U/3GrYtvH+pwptl8q5i+5867K2jKJx+zlH3iLQXbw9cXd5fefN/wA8kRdqRJ/7PUSQ+HPFS3GoStPYXCs6fI33/wDb/wBurUPiSz1LYuoTz/d2bEX5NlbGm2fh55UaCWN5WX5d7b6vmI5Tl7ObT9EukaDRZ5vN+Rbi4bfVuz8PNqt699fWy+Vu3qkq11Fzo9ml79unZdkS7FR/kRa4fxP4w/tLzYLb5LT7m/7nm1oTGPOZWsX8WmyywafL+627N/8A8RXE6k7Jv+b/AG/vVtzP+9/i/wC+ayns4rmV2ZW2M336BcvvcpibFeV2dVff/wADrPvLaL7+1q6C8hiRf3S1nzJ833WdKXMbewKX+ptUb5fmb5adDt3u3y0/7HEjbVVvn+eokhZH/wByjmI9mFy++q/zOqMzfdq0/wDB/G7fJT96on3d/wDAtMiUSl9j3t/f/j+7UNynkxfdbYv+zWnCjIj7l+7Ve52/7KJXTD4TgkYjus3+/Vc/fSrD2zu/yr/u0bGRvm+4n3qRjzFeZ1RNv+1vajTZlhl3fLU01sqJ/F/fqG2T+5t/36s0LF5ftc28Ssq/uvk+7sql8uzctW5pm8pIPl+T/Zqjs+egA2tTUT56sfwbahRP9pqBcw/7Nvbdtprwsj1On3HqLf8AN/FQFMeifxVYdF2Uz5nX7tM/j/io5jblG7GdvlrQhh/dJ82x1/uVDC+z+7WhbJvX5fndvkoOmnE+nvA1yt54S0qVWb5rVPvtvrxn4neKp7zW7iCCdfsjRJCyIterfDq2/s3wbaLFKrp5W+LetfPPie5i/tK7ni3eU0ruu+rqEYSMeaRlPuSXdUTuu7/bpiJLM/my/Jv/AIEqXyfl3bfkT+OsTv5iu7q6fNTUf+GpXhXZuZaqOmz5l3UGMh9tu+1f8Crs/DHjCXR9ZlvJ90yXH+tTdXEwv83+/Vt32Ntqw93lPc/Cu2bSJZ4IpUt5W/cb12b0/v8A/odWH+//APZVdhSK20u0gi+RFiRFrMf79dP2TzeYH+/Vd6g1XUvsFr5rVDYXjX9qk/y7GrE25Sw9M/jof+9Tfm21RHMW4vvVdT7n+7WfF96tBPuUEFeZP4qqaru26ev/AE3q7M9Z+sP+909f4PN/grnqlxPRvDe77Ki/L8tdRbfP/wACrlPDb/6Kq11EL/8Aj9Yx+EykXU2u/wDFVhPv/eqqnyVLTFzFfVUZ0irnbyFfN3fNXS3iM+xflf8AjrJv7b/dqCOY5q5RfN+XdWL4n/48JV2NvrfvE+/92sDW/wDj1l/3aVL4hnIzJ88X3f8AVJXpdno/2zRng/jaL5fl/jrzdHW5vU2r8nyJXtWlQqixf7te3Tj7p4mNlyTPJ4Zp7C6huYmaGaJt6vXvGial/aVhFKv8S768d8YaU2la3cRfwStvX/gVd78Mbz7TpPkfx27bKj2HtfdKlXlS5ZHa7/n/AIamd/8AO2iaHZsb76VD/H/DXmyjKHuTPVjKM480R/8AB/sUJ89H30/ioT/gVSMd/wB9Uv8As/8AoFCf3tq0ff8A+AUACfOn+3R823d81P2b1pn31oD3R38FCP8A71NRF+XazVL/AMBpcoDP46b/AOzU5Pufw03+P/cpgOR/9lqE+T+9TPm/2qk++tADnf8AvKtM2f3aN++np9//AH6DnCh933Vo2fvdtGz5t26rA3dE8TtZoi3O54m/jrs0mguV83cux68v2Lvq7pWvT6O/3t6f3K1jUOGpT/lO1v8Acj/+z1yXiG5ufKfyPv8A+xXYabeQaqnyv/DUsvh5Zl/+xrp+M44y5D5y8Q6VLeJKrRf63+PbXO3OiT6V83zTWn9/b/6HX1Fc+BorxH3xLv8A92sq8+DNtf8A3d29P7/yVHLI39rTn8R4fNCqP8qrvX5P79GxfK+9soublUbbt/8AHaqPczuv3fk/26+cP0QvJDvf/W/+O0XNtB8+6Vfu/wAdUd7bkXdsTb83y017ld3+5VRDkC5traZf3UXz1UudH3tuZl/2fmqx9pbb9371VJrzezr8z/7lX7Ux9kZ72bbJdy7IUqv5MqL8u3ZWwiTv/qoF+b++1P8AJV/9bt+9/do5i+WRzT/dT5W/2aZv85U+b7n8f3K27mG22fLL8/8ADWZc2azfuvKXYvz0AV7m8vJovIaeV4v4U3VSfb5vlfLvq7NbMkr/AHtlW0s1/dMyrv8A4asJP+UzIbD975sv3GpmpWyvF/D8nzqla0yNv27V2LVGaHZL/sPV83MY/CYs1hFv+79+sm503yZX/wBut5/nfatZOpQt5W9WakWUneCZU+X50+9WfeQsnzRVdhTY38P/AHxTdizJtWrAopbLs/uVM6K+xv4Hpjwy/wB1nT+/Vu201nidW+5/t1vynHKRSmhldEWL/gX+5VZ4W2P5q/JW28K2yP5rb3/2Fqo7vcy7m+T5qOY8uvWMdIfJZG3Mi1VuUXb83z/x1q3/AJW2WP8A56/crCmdkl2/NWhjGPOMm3urt82z7lV9mxdq7v8AaerD7n+ahEf73zVR1xiVH+ffTfnhVJfvvV3Yu7591WEhtvsDNtbzUl+/VjMpPn/vVK8O9Plp/wBj2Pu+Wnb/ACYv4d+6oMZRKX3E+9/FVhHVH/8AH6Z5LO1Xraz+fc1WdESp80y/LuTfUqWe9X+atDyVdv8Adpfl/wBmgsqQ2dbGiWfnfa4Pm3psdaz0hZ5dq/PLWr4edrDW0ll+43yURNontvwuv9Qv/D1wt43+kJK6RPs/g2f/ALdfP/iGH/ifSxLAyKsrpsr6A8DQy215qECs32dokmi/2Xrx34lzRf8ACZXcsETInm79jrsq5EUfikbHh7wTFDZJPfRt9o3b9n92tr+ytPeLb5Uezdvb5afNMt/o0TWfyI/yVz9nfy6VrL2Msu9Xrb3TGTlIPEPhKC/2SrK0KRKibP4FSvN7nak7qu7Zu+Wva5n3/wB2uB8bW1mkssrRM92ypt2JWMol06kjhX+R6tW3zypu/u02ZFdaLP8A1tQdkfiO61LxtB/YOn20Hn/2haqifaN1a2ieMF1Xc07LbRJsT/gdeY3/AN7+JKa9z5KVfMYypx5j1DxVeQfZYpfPgmRN6eVu376u+HrBtN0a3gl/1qLvb/frjfA2j/2lcPfT/wCqib5f9+vQn+f+KriYyIt+/wCb5qEpj0VRjIu22773y1e2NteqVt935qvp/d+aoAq3KfJ95qyde3JPpXyr/ra1pvvfxVj+IX2XWlL/AHpX3VlUiXE9I8MPstfvV1Vsny7q5Lww/wC6f+4tdXbfwbt3+zXOYyNBH+epfleok27fvf8Aj1OT51oJH7N7/wDAaz9ST5HWtWFN8u7/ANmqK/T/AOIpcphKRxl+mx3+Wua1h/8AQLjdu+7XW6wnz/xfJXFeJJv+JXL96iMfeL5jlNHTfe2//XVP4q+g9Nh+SvAvD259Usl/vzp/6HX0RYIu9/vbK96h8J85jZe8cj8VNHaaytNTVfkibyZfl/v/AHP/AEB6x/hdfrba9Lbbl2Tr8v8Av19B+FfBi+PPB/jrSFjX7Q+kpNa/x/vUfen/AKB/4/XyppVy2lazb3PzJ5Uu+iPuVTWPv4Y+m7NFddrbXR/vVSv9Nltvm+/E/wDHtq1okyzRJL/e+da6i2hW8iltmX91OuytsTQjVicmGxMqUuQ8/T7lCPVu/wBNls5fu/J/DVTfvT5q+cPqh/zf7NP+/wD7dM3/ADbaen/AaAD+D/7KjZ8lJ/BS/Nv/AIaUQDY3yL8tHy7qSldN/wDwOmA5P/Q6X7i0z+Lbup333oMhfm+9SbP7tG/5f4qHRkX+H/gFWOIfKjUfNup/3KPmd6gzD5qfvX/Zpm/e1Cfc+bdQSHybf4dlCIr0b9lO/jqwJrO/udKuEngb7n8FepeD/E9nra7WZUuE/wCWLtXlHy7fu0Wzy2EqTxMySr93561p1OQ46tDmPo1LBX2bVX/vqrVtpqpsauK+HXxCi1h/sOoMsN6n3fm/1v8An+5XpaP8vyba9KPvnjyjKB+fV5c/vXjT/vuof37xfeX5f/H6sXk1tbfN/wCgVVS8ld/3UCpu/jr4/lP1rmLSJvT962z/AGEprvAiv+6jT/gW+onSd5/9b/3xSf2VK/ysrf8AA6fKZjZr+KZk/wBY+yoUuZfnWKD79aH2BoYvm/8AHFpr7Uf9xE1BPMV0Sd1TdLs3Ux4Wd9nzbP7/ANyru9k+XylRKfNu2bvl/wDQ6oDMSwZG/wBR9z/gdPewiRPNZvuVeeFvKf5m+b/aqtc7YXT5m/4AuyjkkRzmbeJsR9sGyq+/zvm2/wANaqWc8yfJAz7/AJ6iTStiv588cO35P79bcsiPaGJNMuz73+69Mf7ny/3a0HtrZP8AnrNs/wCAVXdJdvyxKm37v8dPmCJi+TK8r7Ym/wC+ahewZ0+ZlT/frYfzd6KzNVV/I/ut81L2hfKYj6bbbNzMz/7i7KEs9ifuoFT/AMfrTuUfbVGZG2fdan7QOUpXMLPu/etsSmJ8j/NViaFn/iqvM+xv9uqjIiVOMhtym9vu/wC9Wfef6ratWppt/wAtUndnR1Vqo4JYbmMS53I8u1v3v8NZ/ktNL8zfP/Fvro/7N+0sjbdm2tDXtBi+y2lyv3PuN/BXVExjS5JHNfY1RfvL/tfLUL/8stq7/wDfreSwXZ8vybKY9gqN91fnqOY7/ZmO9mzt/DVd7OVE27vkeujewZIP9qq81t8u6tCOUxEs2pj2yo/zLWxCny7abNDsZGqjHkM+G2/e1amf5tu1asTWzI21fv03ZsX/AG91AchU2bHemJC37rbudmq26fLt+b5q0NNhW2l3Sr+9/h+X7lHMUS2GlfZk81n+fbvaqU0y3Nxbsv3Gl8n/AL7+5/7JVjUpmuZ0gVv4tlVLzTWtlTzbxfvb1/gq4kHtfw31JZrfymb97t+5XBfGzSoPt9veRbfNlXY3/AK1fDF5Z6V4gtNVa52RXUGxU2/I+/7/AP6BXW+JNEs9bil8+JX3L8r1ty88TKMuWoeK+GPGH9lReRPueJP/AB2oX1htb8Vefbfc+4u+or/wrK8srRKrokuzZu+eur8PeD10397Oq+anzrsoibVOWJtPu2Vi+IbaK/snglnWHzf43rdmf5Hrl/GCK+lv8u+VvkX5auXwnJS+I88vLNba4lVZVm2fddKihf8A0hKej/PtaoX+SWuY9H4B9/Nsb71V7ZGmf5qe/wC+leVvuJTkhbZ/co+yR8cj1Dwk8VtocSxfvnRd7bP4qvabrcGpJLt/cyo2xkrzy28Tvpum/Y7aLZ8v71/499RaDqU8N/FFBKqea3zVaMeU9Sem+dEj7WZfmqpYalBqUCSxNXL39401/cXPmt5sU6QxQ7a25iIxPRbPduq8n+d9Z9h9z/crSRN/+xSMirM/zVg+J/8Aj60dl2/610rYmf5qwvFT/wCm6Uv+071zyKiei+GPuuu2uztn3rXD+FZtjfeX7tdnbPXOYyNBH21aR/m/+Iqknz/N8tW0oJNCwTzpXov4flf71GjpvlddvyVLeIu1/wC5WpxS+I4/W0+T7teeeKk/4lctek691evNPE7t9jlqftG0TH8GJv8AEelf9d0r6Is03vXgPgaH/iptM/2Zd9fQFmjb9u6vdw/wnz+N/iHt37PCeTqOuz/Lv8q3/wDQ3r5O/aB8Gf8ACDfFXxBp8S7LRp/tEH/XKX50/wDQ/wDxyvr79nuFfI8QN/ea3T/0OvN/25PBm+18P+KoIl2/Pp10/wD4/F/7P/3xXPU+I1w38hwnwo1htS8M2i/8tYvkavTbN9kqf+O14B8ENYZNUu7HcqI6+dXvtn9yvXpe/A86tHkq8oa3Zxpeyqy/upfn+7XH6lYNZtt/5ZN9yu91iFptOt5/44m2NXFeJPE+laJF/p15An8bW/33b/4ivlq9P2VblPqcNU9rS5jM2fJT0/4DWFonjDSvEl/cRaf56JF86pcfI+yt37j1B1DqX+H73/AKPvrTPl21BkP+4n8NO/j/AIaKb/F96gB3yv8A760fLupjvsb+Gnp9zclKIB9//wCLp/3/APfpm9aKZA/5f9+mfwfw0fx0fwfw7KUQHu6otFH8P3aPl3febZWgB/3zR/H8v/AqKE/4FVCkD/P822imbPm2/MlPT51rIzDZ8/ysyOn3Xr1DwH8XWheKx1z/AHIr7/4v/wCLry/+L/gNHyv8vy/7VdEakomNShGZ5a9mr/unb/x2nbLO2fd99/8AbarEyR7/AJVZ/l/jaq9sjXLfd/8AHd9eRyn23Nyk3nM8W2BVT/cWkR5Yf4l/75qx/ZV4kXm7diN/HK2yq7w20LJ5+oKm7+CJd+7/AOIqvZy+0T7SP2Sb/j5X+Lf/AL1OeHYnyxL8v+zU0M1tCm6KJt/yfO7VRudbnSXd8qROr/w1t+6gZx9pMsPZs6fxJs/jemzW0SfelX5P7nzVmfaZbmX5maq7zMn8LbP4qx9pH+Uv2EjYdLaGXb8zo3/AKhmvGh/1Cxp/wHfUSbporeX+4uym3ifP/v8Az1PtJB7OIy5uZ5ndWZqpfL9quF3ff/2qsOiur/erJmuYoZ9zKr/Ls/uUuaUy4xjEfNMv3V/h/wBmq80zOibV/houdSVE+6qO3+zVRJmmf/0GoNSw+1F3ffqk/wB75U+/VhIWf+9vX71V7mHfvTdQPlKTzfvfurUTzLMv8Wxalm8pEqvvXf8AutqUcxfKUX3PLuX/AMfqvNDPNL/CmytjfBt+Zmd/92q7oyNugVf++avmDlM2a2+5u3f+gUiWyou7ataL2fnfM3/oVSpYRJ/FWnMY8pmbGmby1/u1vWFg9/odxbN88q/OtV02o3yr92tXRJmhv4v+eUv3q1pyOStH3eY4q2Rtm3+5Vh4f4au63pr6PrNxAqrs3fLVf7jbv9qkdEPfgRfY2eDd83y/JVH7H8z7lrT+bz1+9sovLNfkl/4BVcwez5DC+zbHp1ykW37v36mmhaF/lX53qF/vv/6HWxBXdF2f61t/+3UTw/PTHh+f5t1aGm+Q91tuW/crQQWNK0eXyvtjL8//ACyR6NehZ5UaLb/cro0mgmi2xSr/AN9Vj3mmzv8ANFP/AN90Ecpj6PbWe/b9+4/3qytS3f2lL9p3bN3y1pWcMumyyyrF87fJWZqWqyu1wssC/Ivy/L92tYkRidD4Suf+EkspbGVW/wCJbKk0Xlff8p3+evTfG22bwvrHkbk8qLYuxq8K8Da9/wAI9r32lt3lPE8LbP8Ab/j/APQK7jR/H/2bVJftLNNZSrsb5d+6tuYiVCXNznGaJf3lnq8TQbbmWX/lilesPudIm+5WDoOiaVqWs3eoWK7Iom2L/An+/wD7FbNzqVnbQO32yD5f9qricdTmnIZN8n3q4LWPFUtne3EEDLcxfwu61sP4ks9YtbjzZ/J8r72z5N6V55eOryt5G7yv4d9EpG1Cn/OM2L89V5tvyNU0L722tVS5dk+WsTaoS23zpVh/uVXs/uVNM61BtH4Svc/O9O3qiVFv2fNTER7lvk/i+SrMeY07DWJ9Nl3QSsj11uj2F5rF1Ffah8kS/PFDs2fPWn4J+HsHlJPdt/pf39m3fsrsP+EYl/5ZTq/+/VxOOVaJFpXz/wB6tB6hhsJbPZuib56H/wDH61Ocqzfe/irE8Sbft+n/AHflXZW3M/73+GuZ8YfudU0z+4y1z1JGsT0PwxN/48tdnZzfIn3q4Hwq6+bF97Y9d9bbdnzffrnIkaUL/ukqxs2f3qqw7dv8NWIU/wB2rJNrQfnaXd/dqxeJvV9tReHvnll+9/BVu8+eL+GtTz6nxHE+IUZFf/x6vOvE+59NuPl+7XofiR12PuavP/EPyaNcbaxj8R0x+EqfDpN/ijT/AL3+Ur3iw+Rvu14f8NPn8UWjfwbX/wDQK91sH+d/9mvpMN/DPmMb/EPfv2fk2aTrb7f+XpE/8c/+zqH9q6wW/wDgfqEW3fL9siuFT/d3/wD2davwBhVPCmoS7f8AW33/ALIlc7+1R480Pw94QtNMubmObUHut7WKN8+zY6fP/c+/Xm1viOnDR/eRPhzwZrf/AAj3iu0vPuRbvJl/3Gr37Uvi7oPh6JN07X9x/DDb/wDs7/wV8zzfJK23+9TN7fxN/wCO1tSrypRO2pho1Zc8j1Pxb8eNe8QxS2dn5Wlaf/ch+/8A9915vNcy3Mu6WVnd/wCPdUKfOtPRPk3bf+B1jKXOdMY8keSB1fwxTf4qib5v3UT/AH69i3/3f+B15P8ACtN+uXEv9yD/ANnr1b7/APsVwVTogS/fo++33qY/3/u0/wDg/hrIoenyL/FR/f8Au0b9jf8AxdMT/gNWBKn3fmof9838VN/g/hp3zbqggbsb56fv/i+ao6X5ty/wVYDv491Gxv8AZpflpP8AaqCQP30p+zf92mff+8q0fwfw1YB825fvUI7UbPkodPnSoID/AL6p/wDF/wDF0xH+f+5T/uLVgH3Pmo+bdupn8e3bT/mR/wD4igDiry5sUf8AcW0ru/3vOaqkOqzwy3G1lh2/wIuymO/nf3t6/eqBE87Uool3PE7V5ntuY+x9nEdqs32/SJW3M+35/wC/WJc7tv3flroL94EglaJl2SxO+z/P+5XPzPvliqZTNacC9YTNc2rr8yP9yqly7eVuZW+98tP0eZnZ1bb93etXYf8ATFuom2vt+dagPhkZ8KfvYpfmp94nnRfK33Gpj/uX3fNVjYqN8qNv+/8APQA/SnbypYm/5ZNvqWbyvkb5vl+9Ve22w3Uq/cT7lUdSvPOi3KzIn8X+1WpiNv7xEl/i8ndXP3M29/7nzfL/AB1buZmmRN27Yn3ahsNKn1u/+zWas/8A02+5R/hNoxjH4xvnNvT7r7al85dybdqbasXnhLV9NR/Ns5di/deH56x3Rtn/ALJVxI92XwGm8y7kVW852qjeIs33vN+X73zVXSZUZNtHnMjO336n3ZFe8RPDE/zU97PZ/dpzzLNL821KN6vL+6b5KXKP2kg+zKi7m20376JtX5KtfaYt21lXelCTQO3+UqOUOYq/Y/O2VKlgv8W56lebfKjJt2f7tPRGf5PmphIPs2z+7spibYZU27vlqxsRP4aNiom1X+d62j8RE/hH+ObNbmytNQX/AHG2Vx8Pz/7/ANyvSLPbqWg3dt/Gvzr8lcF5K79n/fNa1I+8c+El7vIQvte32/x03/lk6/Nvqxs/77qF03y/w1id0jKe2n27l27mqveQsi/K3/AK1fJb+43+/UU1s2/btq+Yx5TEfdCiNtbY/wA++q7zbGroXs12/vd1VLmFdm1dr1RBjvNKj/Kzf99VLDrd5Dt/ef8Affz094dn3fv/AMVVHtmSL+GgCW51hrltrbUR/vbP46zdbeD7Knkbv++qdM/+8lUr/wD1Sf7FdUQjEz7b738VaFyjeUkq1RhT593zVrJ88VbHTGPukWj+JLzR7rdF/wACTd96s/VdYnv7yWeXbvdt9E0PzVUf/aoOCUOSQJeNvoe5b/Zo+VKif79BJLDM3m0S/epsX3qsS/eoFy+6OtnWGKqk1zveptnnbF3UOnk0EckiuiM7/NXS+EtNgv8AUU3bt8Xz/JWIkLIu7+OtjQdS/seXz9rPL/vbEej7RHsJcp6xpU3ktXQQ3jI9eNP4zvP7R+2Lt2bdnlfwVq2fxUZPlurHen+w1bcxxyw0j2mzuVmX5/46R9Ns5k+78/8AsNXJaD480rVX/dXKpN/cm+Wuo85XTcrLsaqOTklArvpVpC27av8AwOvP/iXCrz6fOv3EbZ92u4muUR/vVxnj91eK0Xcu/wA3fXPI6KZt+Enbdb7a9Ftn/i+WvL/Cr7Hi/jr0uwrHlIqGxD8iJ92rCP8AMn3az4fuP/s1dT7v/wBlTJNjRJv3s38CbUqzf3OyL7y1k2dyqXUv3fu0Xlz87/36rmOKXxHP+IZt9cV4hT/iSS/K3ztXS69Mu3+LfXD+MLlobVF+bZL8lEfekdP2SXwBc/ZvEMX3tnlPXraeJLOwd5Z51SKvDNHuWs38+L7+3ZVu8uZ7mX96zP8A8Cr2I1uSmeJWw3tah7m/7UWtaD4Xl8PeHNumxNK7y33/AC8Pu/uf3a8R1XUrnVbiW5uZ2uZZW3s7tveqVP3/AHPvVzcx2RjGl7kSFPnf5aPlf5fmq2lnLcyusUUk2z522L91KLPyvtsXnrvRm+amOUuQfZ2ct4+2CJnruvB/wovPELfv51s0/wB3fXTaP4bVFi8qJUi3f3a9n8E6VF9l+w7l/wBK2f8Afe//AOwrr+r+6eVLG++c7r3wNsfhFYafPFefbLu/d4Zfl/uf/t1hfc//AGq9l/aEm/deH4v4P9If73+5Xi6P8leLUj7x7VCXPAl+b/7Oion3bdtCfOu1fuVidBKmxKf83+Vpj/d20/f8v8VAD02/5ak/jqJPu/7FP/goJkPej760JTN67/8AdoD7I9Nj0/ZsT+L/AL6qP/0On7/kqxB82z/2Sjf8lCfcp6fc/ioJGD770v8AD/D89I/yM9H8X+x/u0EBs+bd8tCfd+an/wAH3Vpmz5/9+gB/8f8AuUL95KYm7b8v/fFGz5/9+lEg89Tb+9qpczeTKjRMqbVp6fc3MrUy5T7kvy7duyvFPuyvZ7ptOfzWbYu//wAeqk+17WL7qfLWrDCyWsq/3lrK+zL5EX3X2rS5ZGo7R3VJfm+/u2Vemm+xypKvyI67PvVRsIfJd2/jX560NYhVLK42r9xt/wB2tDD4ZFJH8613b1+Rqejsip5u3fTLCFk06Jtrb2X5arzXLWcu6X53/wC+6qMSJEt5qSzJL5rN/s7F+/WLM/nJubbsT7tOeZnl3y0WFg2pT+bLK1tb7tktxt+RK0+Iv4CbR9Hn8Q3nkQf9tX/upXpSW2neDNJ+baiKuzf/AByvUSXNn4b8P/6Ht8pfkX5t+5/79co+la14ti/tCCWLzW+RfObYif7iVocMpc3vSOxh1hZrL7TOqpF/vVjarqvhy/XdPtml/wBhfnqlbaDLNcW7eI7yDe37qKFG2b6qX/gye58QRT6Vef6Ivz/e3pvrTlFGRnv4Vg1X5rGKS2t9+xnmrPv/AANqtgzssX2lP4fJrT1vVdQ0HUksZb797cfPsRd9bth4hvv9Vc2Lb1+86Vlym3tZQPMnSW2b95EyO/yfOtVJkaFPvMn95K9ums7bUok8+2WZH+f51rzHxgmlQ3iRaev3P9a+7em+s+U2p1ucwk/6Zbnpm9kuP3/8dL8yOkW5kSk8ltzz/L89WXKJYhuWhlfbuRP7laFhNPMsvm7f9ms1N3mxM1aFt8kqfwO/yfeo+Ijl5SxDD+9+bd/c2PVqH/dbenyfdqJ9z2qTt/A2xqlhf5fvfO1OIFvR5lh1RN38X/j1c54n037BrMqrt2s29a1pnZHRv7rVY8YQ+dZ298u3e67Gd66Je/TOOn7lQ5TZs+986UxNqP8A3EpvnM7/AN96qTfO/wAzVxnqxHzOvm/NL/3xUL3Oz5V/4DQnz7Pu/L89N3ts+VV+9VjK7zf7z/8AAqhuZlhb5v8Axypfscsyfxf7NRTWy/wsr04nOUt7b/u1FNtTezbasfZmdvmamTW0Sfe+f/gVaDlEzJkV32ru/wC+KzbmFkb/ANDrddF2VUmTf8u2t4yOb4Tn0StBH/dUfY23bvloeZYYn/266TvpyK83zvuqlcw71/h31Y+Z/wCKmO9BEvfM10ZG/uUJWg6K9V327Pu0HBKJC7+SyVbvE+XdWZM++tiH/SbNGoCn75nwzbGrQf7vm1mumxvmrQs33ptoNqQ5H3rRTXTyX/2Kcj71/hoNQof7lN30lAe6H8daem+J9V02Lyra8lRP7m6s3f8APR8u6jmMpQgWLzW9QuW82W8nd/8Aeq14emaaXczM/wDH89Yty9bXh5KDza3uSPU/De5Hi+avSLB/lT71eaeG33rF96vQ9KmXb/D/ALlQcEpHQI7p/dq2jr/Ftqinzp/sVYR96/w1JgNvEZLyKdd3yVDf3jbfmZqvQpvV933K5HxPra2d0ltFt+0T/ItBBS1vWIpnliglV7hV+5/dritYsLy/svtMsv8Ax7/Oqff3VuvokWg39xfXMvzzrs+992uE8W38/wDbPkQSt9niX/U1UR/ZNawf91/v1offX/4isTTZt9qm3/gNdR4e0r+0p/3rMiJ/Ai/frvhE46lTkGabo95rd1FBYwNc3EvyfJ/n5K+mPhL+xtqviGye+1WCe8SJN/2Sx/8AQPNf7z/7CVyvw38NxJe26xK0KKybv9qv0i+GniG21vTbSKDbDcWsWxrdPk/4Gldn1aXLzHi1Mb758H3Nhp+mxS2On6cthZbXTytvz7P9uvmXxDpTaJrN3Z/x28uxa/Tn9pP4Hi7F14w8PwM7n97qVpEv/kwn/s9fn98ZtE+x65b3i7dl7F/4+n+UrzY80anvHtRlGrT5ondfD25XWPD9lc/M7ouxv9+vU9H+SJGX5NteFfAfWN/23TGb51/fRJu/77r3ew2+Ui19JT9+B8tiY8tUPjZqq6r/AMI1L8vz2rv/AOP/AP2FeZJ9+ut8f3nnXWmQbl2wQOmz/gdclXzGI92pI+swn8CI/wCbZ8qtQm1G/i+ehPubvlo/j/hrkOyJKjrRv37/AL1RI+z/AGKl3/P/AA0CBHZHen/Ki/LTX+9u3Un8CUEBv+b71Po/g/iod22fK33aCR/+zR8u75KN6/7O+mO7bvlqwJX2om6j/wBlpvX+89Cf8CoAH+T5f46dvpvy7dtH3/vUogOT5Fo+XZ975PuUf7zLR/vUzEHo+V6Hf5v4qP8Avv7tAHnsKecifL/49Vd5v3Hy7fl+SnQv/ql3LsqbYrxXG37+75q8k+4JblGubW0b7m5dlY9nM1nE6xrG+7enzrvrYsJp0ieJl+SJvleufm/0aW4X5tnmvRIcfeGWG2a4/wCBbPvVvXk0EL+bP86XEGz73+f7lczDMyXCS/3fvVNealF9l8r5t+7/AL5q4k1PiHalcqkUX73fLEuz/gFY/nNMnmy/fb7v+5Q/yP8AMy10HhjwlL4klSVtyWSfI3y/f/2Ep/GV7tKJF4b8MT+J7rzfmh0+L7023/xxP79db4wsINN8L/Y7GJtisj7K65LOLTbPyLGJdirsVE+SuP1jUtTsJf3+nK9u399t+/8Az/cro5eU4PaynM5bRNEl8Q3SQT6vLbWlv862iN96rfi3WJfDDRaRpksttv8AvXEy7926srQZoofEFxc6r/x7r/qool+T/gddBf8A9gfELV3s90kOoRRI7Tbfn2f3KIhU+I5qbQbNNISeW5b7R8+3e33ad8MfP/tm78ht+nwLsb97s2u3+x/wD79XtV8K+HPDyyrqFzd3kTbH8qFv+PdEqxqvi3SNS0FLPSN33k/5ZbP/ANutCOUz/GcOmWespPbXyzagzb23tv211Xhi5l1LS7eWdt7r/H/eesrQfB9o+kfvbZftFx/y2Rd7r/8AEVz+q63PolrcaRZzrs3f8fCN8/8AuVnL3S+X2vuGn428YfPLp+ny/wDXW4T/ANA/+zrgYU8lH21Y+zNDsp9sio3zK2xv9isYx5pHZH90V0himTazNVi2sN7bW+T5d8XzVYhhVN8vlL93+7VfTZm8pFb/AJYN/v8AyUAMvIW3fLu+WrFymy33f8D+7RePs30Q7pkRaxNpfCWPOVF+bd5Tf7NFg6zI8X/A6ihhV0dfm/dUyw/cusq/7n3asxNN0Zkdf43qxbQtqWl3FizfdXf89RbG+f8Av07Sv9Dv0Zv+Wv3q6aMjnrR93nONuX8lPu/c/wBnZVF4fO+ba1dB4h01bPUbhf8Aa3rWa9zEj/dZ6xl/Kd0Jc8OYh+wK6/7lEP8Ao0X8KfP/AB/PVf7ZPv8A3Xyb6ESeZ/3v3KC+YfeTRO/71meqjzN93ymq39gb+78iUfZv4W/4DVGPMZjo2/8Ahqq6b3/irae2VH+bc9Unfe/yr/47ViKSQtt/1VM+zM77d61ofM7fdpnky/e+agfKZv2PYjq2356qX+lLcp8u5H/v7a1XhVKa6L/+3VRkQcTcwz2fystVZpt7V2s1ssybdqv/AMBrKufCrOyNFuhT/brrjIxlI5/fTHfdW6/hjyfvTq+z+4tRJpqo33d/+/VmPNIwvszPWlpSbP3VW3sGquj/AGaWguh7kvfK9/bbHf8Ajqoj7H/irTeaC5+6y1Xms/7tBtKPve4WIXWZNrVXdGs5f9imJCyP/FWhbbZk8pqDb4iun3KZ/BT3+R9tFAgpv3Fo3/N/FVe5moMpSK8z/vUrqtBT5a41/v11Hhi83xeU331oPHqSPTfDz7Eru9Km2ferzzw9u3bW/wB+u70d/lSokccjqoZv++KvQuuz+Ksm23fxNWgj/wC7QZl5H/3XrJ1vwxbar8s8Sulab7f+Af7ladg63K+U33/4aDCp7vvRPOfEOgrf6X9hl3TRJ/G7VyVzok8Mvmy7d/3K9wudN85X3LXL63oKP96j4RRqHj72EWlSy+WzeU3zrv8A4a2NNv5bCe3uY2X5GrQ1jR1mSWL+Ose5torbylV96bfmSumlVMZ0uc+o/hveW2t2FvfW235/vf7L/wByvorwNr1zps9vd20uy4i/vt9+vg/4ReOf+EG1uL7SzPpk/wAk/wDsf7dfaHhK8+RPmjmt2+eK4T+NP8/x19VhpRqxPk8TRlSkfXHhvxDa69pqXkH3W+R4vv7X/uV8c/tqfs7jS/D934n8PW2/SElWaW3Rf+PN/wD40+6vW/Bvi2Tw5qiS7me3l+WeL+8te3zJY+LdBuLVvLu9K1OBrd/l+8jrs/8AZq83E0OSReExPspWPxh8Daq3hvxbaT/MkW7ZL/uV9VWEzbP+A18tfEvwreeBvHOt6HdbvtGnXj2//fL1718NPEK634V0+f8A5aquxqvDS93lO7Gx+2L45/5DMX+xB8tc+m7+L7lbvjN9+tu3zfJEiViJ9yvBxP8AFke9hf4EQ+bdT0RnSmb/AJKm+T/Z+euY6eYT+On/ADItRfN/lal+4n8NSIbs307f8n8NH/fNCfO38NAAn3/4ae/3l/v0z77P96jc1AD0ffTKEf8A9C+an796/eWrJDfsWn/fqH+Cpf4KCBX+ehPv0fw/dXY1M3rQWPd2305/nWm/K7Ub9jfxUEDt+/8Ai+7R/H/FR/BR8rrQHLM8y37Plb7+7+Orvkq8tx97Z5VV3RUZPlXfVhL9XX7q7P4k215J9tEbYXjQyzbf72/ZWfqUyvdXH3f79Wn+87Mvzsvy/NWfsaaLbt+eiMhFffsspfKgZ/mrHm3JL81dBNDLbRfupVTf96oktlRH82Lzpf77/PW0uWZMfcOcfc77Pm2PWhpupXmj3G6zuZYfm3/I3yU/7AzxP8zQ/wDj9V0hl+fau/yvvVj70S5cszrdN+J15bRbby2W5i/hdG2PXQWfj/RdYbyJZ2s3ddjJcLsSvL9/krt/gqJ4f3Xy/J/7PW3tCJYaP2T0u5m+2RRNpumQX7qr+bM/+q/+z+5XOW3w3uUvJb793DcS/wDPJtlc1Yaleaa3mwTz22z73lNsrotN+JGp2y7bmCO8T+/9x6ObmMfZyj8JsP4eg0fTbiXylml2/wDLwu9Km8MeD4LBUnnX/SP4URfkSrFh4/0q8dN0rW0v9yWsnxt48VE/s/SpVmll/wBbcJ/B/uf/ABdbSIjGpMi8YeNlRX0zT5V837k9wjfd/wBhK8/SHfKjfwLR5Py+Uu75Pn31dtrP5HZmX7tZfGdPu0hiIzxeav8A6FVnyd6/vfuL92nfY5UtUnZvkRvlSppv721tn36UpBH3yonyI/zf7tZ6J9juvu/um+Rq0H+//sU+G2+029xEqtv271+WoKKlykvlfw/d2VVs9yVfRGmtfm3b9v8A4/Wej7JdvzfPUFl6FGSXcrL8y71rQez8m3dk2um7etZ6PsSKVt3ytsb5qtTTNDFLF99Ksy5S3C/7r+//AHqr3L7FSXd86NU1snz/AL3dTHTfv/8AQ60j8RE/hGeLbNb/AE60vlX51+R/mrj0sG81/lru9Ks/t9hcW3zb1X5U/v1zO+V5X+Vvl/4BWtSJjhpcvuFVNKVF3Mzf7m6rqW0EP3VV3/26qQvsl+8tHnKn3d1ZnSP85ppfmT91/vVXvJpUbam1Ep/nMjuqr9+qLzNv+Zmd2pkc8SJ/nZ/mZ/lpjpEiJu21Y+wXLy/LFsT/AG22VN/ZUCJuublfl/giWnyyL9pEyXmXzaNjOv3WrQS50+2/1Ftvf+/L89RXOpSXK/eVNv8AcquUx5pTK/8AZU7/AOvljtt/99qY9hZw/wATTbvnqJ32P5vzPsp+z5tv3/7r1fMXySJftkVsu2KBUqlc/wCktTrm2aov46j2geziV3RUX5m+f/eqk8O9Hb5Uq7cwr5u/d8n8VM+VG3ffrTmI5TNmtmes+8tmdP4a3ZnaqUyb6rmIlE5mGwWa68r5v9mm3M0+mttb7laVzZ7Pu/w1mzXO+V/PWuz4jg5pwkOh1JHSpnv12fLWY/lb6YjtvqDpjiS8k3z1a/h+9WbvqX7TsoOmMyV3+eqr/O9Dv89OtrZpm+b7lBzSlzhbQ72f5asWHm2d4m3/AIDVtLbyUomtlddy/fX7tBxyiei+G7zzk+989egaP/qtzf3q8a8JaxF9s+bdvb5GRP79ex6btmgib/ZrGRzSOitn+b7zVpw/e2vtrKtk+bbu+etKF/8AeoiYGmm19/8As0Qv8+75qrpN838W+pU+5uXb/uVoQdRZzRX8G75fN/i+aqV/YK7/AHapWF59jnRvm2V1HkrcxRSxfcatfiOKp7h5j4h0HezssdcFrGlbJUl/jT73+3XuupaUr7/lavPPEOlSwu7RVHLyFRnznBQuyfL8tfQv7OXxUVJ18K6rP8jN/oMr/wDoFeAPpUqXv7plTd/f/v06GZraX+KG4ib7+7+OvSw2J5JHNiaEaseU/SPTZtn+9XpXw68Zrok6WN3Kv9nzt8vzf6pv/ia+VfgP8Wl8eaMlnfSr/bVmuyX5v9en9/8A+Lr2W2uW+6yr/wB9V9N7uIgfJzp+xnynz/8A8FDfA3/CPfFyLXoFX7Pr1mlx93/lqnyP/wCgJ/33XlvwH8Qqkt3pj/8AXaKvpr9rSFvGfwPiln3Pe+HLxJopd2//AEeX5HR/9z5K+J/BOqtoPiiyn3fJu2NXhcvsqnKfQQ/2rDHvHiR/O164/wCAJ97/AGKob/n27lqXUpvO1GWX+9Vbf/F/DXj1v4kj26HuUoj3+49G5qX5Xi3f/YUiVyGpNv2LQj/N96mJt3f7FH31/wBirAlfamxflo/75oem71qABPv077ifw1F/vVK6bE/ioAE+/wDJT9n93/vumfO/96lT7r7aCRP7n8FPR1/i+5TN/wAlH33/AIqsom+/92mJ9z+Gh/uUxPv/AMVBP2ibe27+Gh6Z/wACanp9xKADfsf5aE3UfM/8PyU75U+VfutSkRzHnVyn73+H/wBDqvDtdX2xM7p97/YqxMkSRfMyw0xLxUX/AFqp/wABryD7Yi+zNs/iT/gVSokUNxtXc/yVUe/iSV9sTTf77bai/tKXe6xbYfl+XZ/DS+AvlNCZFRNrbU3/AN+ovtkX3V3TVlb5fN3Sr87fe3057lfu/LRGQcpNef6TK+3aiff31Xh2wxbYpfvfI2+q7v8AJ/8AZVXuXXajSs2/+GjmkHsy06QIj7oPvfe/jqv9gSb5llVE3b1+bf8A/sUfaW2oqxM9WERt/wA0Sw/L8vzb3rbm/mMfZyM/7MztKu3eifJVXZ+6+VmR/wDbroH3Im2Jv97f8lUn8qH/AFq/f/v0+WIe0lAyZkXyvlX5/wC+lRQw7Gfb87/7v3a0Etldn2vsi/76pn32+b54v9j+Or5S/aRGWcKvLtb5ErWsLBXut334v4d/8VOhs1vJUlWJkif7v+3Wg6L/AA7f++qOY5vj94a9n50EsW3fvX5f9+spN3lJ97f/ALtbT7kut3y7F+dazLxFhvZYvl+9vX/crA2iVZoW8pJahSZra6il+5/A1XptzxSqm3+/92s//j5/4G1WA53VJX2/cuP3y/79ULmz2To3/oFXdm9f9v8A9np15bLNEkq/wVBfNylJIfOilX+CtWw/0yw/e/7jVn221Jfm3bKms3WGWVdtaRiRKRdmRYbr/epjuySv8vyUPDKj7Pm+Vv8AxyrH2OXynVtqbv8Aa31caUzmlXhGXvFfTbltNvEZW+d/nWs3xVbNDqku3ciS/vq0vs2x0Zdzun/AKfNMyL58sSzS/wAO9a7vZ+7755vtv3/NA5S2sJ5p9qwN/wB81e/4R6dF82eVYdlaX9pSvFt3fJ/u1VvLlni+b56y907OarMh/s22hb5mZ6zbm5jhlfylXzaleZnlomRXeJlXZv8AvVn7Q2jT973jMe8ld382ormFkXd8ro1SzI3m/wAPzVFD/qtvzVHMdkYxKUyfN+63fd+WmQzfvXVm+/8AJV14ZXTaq/P/ABVV2fLtbbvqC+UZNbL8+2pbB96eVL/yy+7T9m+Ld/HVSbdD8y/eSgRbmRdsv+z935qqbFR93zVbh+f5vvpVe8dYflX7/wDDVgZ+pTb3+X+D71Uk3bvvfJVqbzUdl+X5v7lZ77t1bc3KcnLzA7t5u1qf8v3W3VFvRPu7t9HzbvnpgOeGJ121mzaar/8A2C1dmfeqfL839+n75dv3vkSrMZR5zE/sRn/vVE+jsiVtO7f3aPlf5G/8fpe0D2cTCew+enppvzfNura8lUal2fNt20cxfszHhsIk/hq7DDs+WrCQ/J81O8nyW+Vf+B/fo5iJRIkT56ekLbP4atIm6nwp/vUzGUeYxPJ+waik/wDCv+1/HXq3w917+0rV4J5V+0W7bPv1wlzZrNF91fmqx4Y1KCwvP38rJcRfIv8AtVqcFaPKe8W23YlaELsn3f4qxNHvFuYk/vtWsj7G/hqInEaCTbPmqxC6uv8AFVRH/wC+KsQv/e3f8ApgW9/+UrY8Par9mlSCVv3Tfd/2awU+f/2Wpt/zfLVRJlGMz0Kaz85Ny1y+t6Isyuv/ALLWx4V1VdSi+xu3+kRfd/3K2LmzX/vr+/XZ8Z5HwSPn/XtKaGXbt+R65+5RrxHZf9bF97/cr2bxb4biuUdl+/Xl9/Zy20u7b88Vc3wSO6PvxKPhjxJeeFdbtNT0+Vobi1ffX3H8OvH9j458OW+p2nyO3ySw7/8AVP8A3K+D7+H9756qqI/3k3V2fwr+JFz8Pdc89WZ9Pn+S6i/vJ/f/AOAV7eExPKeVi8N7X/EfcusabF4n8PanpE/+qv7V7f8A76T5P/ZK/OfVbafTdSlglVklt22Mn+2tfoL4e1621Kzt762lWaK4VHV0avkX9pbw2uifFDU5YvktL/8A06L/AIF9/wD8fR66cf8AD7WBz5bLknKlM6DSrlrmzt52Vt8sSPWhv2LWfpSf8S60X7myJK0P4fuf71fMH0/KHzu3zf3qd996X5kemIn+1UiJdnyUJv8A+B0z+FP/AIqjf9ygCZPu/wB+hEXZ/wChUzf/AJ/uU7+CoAb9xvlp/wB96Z9+n/xfKtWAfx7l20fKjJ96nfxp/sUfcf8AhoAb8m7+Knfwf7/9ym7F3/7tCPs/h+Rqz5h8o5HZ9/3aN7JR/Ft2rQ+77tMQbKfs2Nt/v0J/s7qZvq/dIJvmRP4v9yjfvb+GmJ8/zfNQnz/3t9AHl9zbb2/1Urp/fqu/lJs3N9z5PvU+/v8AYzxLu+RvmSs9IZZvmbbXiH3kSWa5Xf8AKrP/AMC2UxLne21f/HPnqZ7PfF5S7n/jb5antrOLTfmXbC7fJv8Av0F8xB9jnmTzW3Qp/fmbZTvsdtv+adn/AOuK0+5mgdm3M0z/AHPnqpNctv8A3W2gke9su35V8nd/wOmJbQf7/wDv/PQ8Mr/61vvL/ep6WDOn3m8r/wBCqwJZpk2oqsuz+LfTd+9U+9vf+4tSpZ7P7zp9/wDv1bmh+58qw0uUz5uQyXhnf/7Omvpu/YzN89bSaazxfxf7/wBynolmn3mV/wDritMj2hlW1hFM+3ymTd/Hu2Ux7PybqJWVfKdtlbs0MrwJ5Crbf7/z1m3kP2a1SdW3+UyPVcxBYdGRvl27Epjw/vd3y1L53nLKy7fmXfVW5fZFFL9zd/s1IFjyZLmD5v7tZV5Cv2iKX5vNddjf8ArShml2p/tNTLnRLy88poIpZn3fN8ta8pjzcnxmfC7IqL/Buqrc2zfvYl/77rpU8JXP/Ldltvl/jemXMOlWfzSz/aXX72xfv1tGhL7RzSxdPm9z3jlU3fatvzPu+ddlaCWEvlP95E/2/krYfVYoYk+w6fFC+35X21nzJczN+/b/AMdq+WJHtak/slF9B2N58s/+6iVMlsttcbkiXf8Aw7/nqX7N8r7ml/2qY6LCv9//AIFR7SMA5ZT+KRobGm+eXbR5Kpv+b5/9iqvnbNlOe5nf+Ffk/wBqumNY55YcsIiv/wAAqJ7aJ2eKVtibaZDc+c/y7tn3KfMi7fmVd+379dPMc1SP8pz6J9mldW/hah03q/3dlWLx977v9qjyd6/7lebI9qlL3OYpQ2yw3VF5Z74N0W3ym/8AHK0LmzXyklaobPTZfPlXcvlS/P8A8DoiHMc/eQrs/h+asr/U3T/7NdXf6O0L7Zfk3/OtYN5Z/caspHZH4Su7/ZnSdf8AgX+5UV4ibll/gl+f7tW4YfOTb8vyUPD5MXkN9z761mUY+/ZK/wD8VVj5U/75qGban93zVqx/rokZv4asCvD+5SX978lUrlJXfzd1W3dXnRNyp/BVSbb5rorf7FamXxmfMm9vvb6r7GRv4t9Xfl+/Wz4b01by6+0tt+zp93/fqC5e4Zz+Fb5IvN2q/wAu/ZurPubOW2bZLEybf9mvQ7+/is9n8e/5PkpjvE6Orf8AAvlqzm5jzqopvkauyvNN0903fLC/8Oxq5+502Ka422zNNs/4BT+yBlbW/wBqokTY33a0JtHuYfmaBnRf7nz1R+49IsaPvvTnmbf/AAvRsba9RbHR/wCKtSJFjztifNup7us38TVUd23/AD0b/l20uUOYtpuhfb81Wk3bd1ZSXLf3m+StC282ZU3NREyLDuroi1m6lZu7+aq/Ov8As1f8lUl/h2VY2bE+b562jI5asfdL3gzxtP8A2zp9s277PKvkt82/569os33t92vm+5RtKv8A7TErIm/5X/uPXqvw38c/2wqWNzu+1ov3/wDnrRI8qpE9IT7/APuVdR6z4ZvOXdViH7n3l2UzEvI/y/ep336qP/BVmH5H/ioAu2c0tnPFOv8ArVbetelaVqUWsWHnxff+4yf7deW/99f8ArV0HWJdEvIpfvxP8ktdFORzVqcZRO2v7DfE/wAteX+MPDzIzyqrbP4q9i3rc2qSxbXieuf1vSvtMTq38VXUjzHHSqckj59vLNYZW3bnT+KsqaFoZU27vKf7teheIfDzWdx/Dsrj7m2VN0Ev3Pvxf7Nc1OXIdnLznpHwN+K7eFbxNDvp2/s+4b9w7t/qn/8AZFeuz/aQ03+29B0fV1XfLaz/AGRn/wBhvuf+z/8AfdfN7o1szq3yOteteD/GzeJPClx4a1Wf/SEVHgd/4tvzp/6BXtxqc9LlPOlS9lVjVN6FFRU+b51WpUdaZ8zpt+Wh/kWvCPcJvm3f7tO+433qrp8/+3U38Cfd+aoFzDkff/dp/wD3z81M/jo/jpSEP/go2fw0z+BPmoRPm/ipkD/uPT9/yUz770zyWT/cqyyx/BTf4N1M+Xbt3fe/2aPk2/7DVA4j32/w7qd/HTfl/ho2fJViHbG30b97JTU3bKd/u/PUD5gf727/AL5oRPkTb/wKn/x0/Zvf5d1Acox3+f5dtP8Avr8u7ft2Uz+P5vv0I/8AF/fqzA//2Q=="/>
  <p:tag name="MMPROD_0LOGO" val="/9j/4AAQSkZJRgABAQAAAQABAAD/2wBDAAMCAgMCAgMDAwMEAwMEBQgFBQQEBQoHBwYIDAoMDAsKCwsNDhIQDQ4RDgsLEBYQERMUFRUVDA8XGBYUGBIUFRT/2wBDAQMEBAUEBQkFBQkUDQsNFBQUFBQUFBQUFBQUFBQUFBQUFBQUFBQUFBQUFBQUFBQUFBQUFBQUFBQUFBQUFBQUFBT/wAARCACg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SOKQYFNMtZ2o63a2G5Zpl3f3V+9XNWr08PHnrS5UVGMpaRNItjtiq812sUbM8iov95q5HUvGRSORoI0ghjX5pZP4V/9lr5y+Kf7bfw58ASSQy60/ijVI1b/AELRP3yq3+1J/q1r5yWdyxVT2GW0ZVZeW33nWsLLl5qmh9P3niy0g3LFunb7vy/KtcD8QvjLoXw/smvPFXiCx8PW+3dHDJNtkm/3Y/8AWN/wFa/Ojx7+3V8RviLJcWPhSEeEbVm2r/Zq+ddsv/XZl+X/AICq15fY/DnxB4r1BtS16+n+0SN++luZPtFzJ/wJq+mwfBWe5z72Y1fZU/5Yb/eeTj84yzK179T+vQ+rPih/wUVs7LzrXwNoMuoSL/zFNZZo42/3YV+Zv+BMtfNvij4l/Fj45q39t6xfS6azbvszN9ltF/3Y1+9/49XVaD8N9N0jy2itfPuPvfaZ2VmrqrPw/wD3l+Wv1fJeB8nyb95CHvfzS1Z+X5nx3Xrfu8FT/wC3n/keU6P8JbG1VZL+aW8k/ijX93HXZ2ejW+mx+Xa28cEf92Ja7ePQVT5vm/3asf8ACOR7fu/L/wCg1+gUvYUfhifmuMxWY5h71eZ5/daHDqMO25tftMa/wyLurl9U+F6tG0mnXEln/CsEnzKv/s1e1L4c+XcsbRNVebw+rMuyP738VZV/Y4iPLM1wOKzHL/4E/wDI8r8J/Ff4ofBT5dL1a6XTY/mW0uf9Istv+633f+A7a+jPh7+3/pN7JDa+NNFl0ab5V/tLTd01t/vNG37xf+A7q8/m0H5WXa392uN174W6Tq7TSNatbXDL/r7b5f8Ax37tfm+dcB5Tm/7yUOWX80dGfp+W8dVqP7vGx/7eP0f8B/F3SvGNit94d1uy8RWP8X2WbzGj/wB7+JW/3q73T/GFndMqy7rZv9r7tfjS3w+8UeCNUXVPD19cx3EfzLc2MzW8y/8AfLV614B/bm8deD7pbHxbZxeJ7WNfmaf/AEe9Vf8AeVdrf8CWvyzGcIZ9knvYCr7Wn/LPf7z9Gwec5dmcbwl7x+rMdwsoypV19RUoIzXyX8MP2u/A3jWS3hsfEH9g6lM21dN1llt2Zv7qt/q2r3/T/HPyr9rh3L/DPH/FXgwz1UJ+wzKnKjPz+H7z1vqrkualLmidv25FDAEYrM07VLa82+RKrfL937rL/wABrS3ZNfTUa1OtHmpy5kcco8ukjxb4h/GvR/BGnNeeJtesfD1j/Cs8m2ST/dX7zf8AAVr5D+Jv/BRjSrL7Rb+AtFl1aRflXUtYbyYP+Axr8zf8C218nyeHNc8UXjal4j1CWW8m+aS5u5muJm/3tzVraP4e0PQbf7UkLXjblj8+f5l3btvy/wAP3q+iy3w2oSqe3zetKrLz0X3Hz+M4uw+H5oYSPN6f5h40+KfxQ+PH/IZ1S8lsWb5bSJvs9lt/2Y1+9/49Ufh/4N2NvIsmpSNeN97y4vljX/Z/2q61rxk1TTbWDbLHdSSLJt+b5VjZvlq34L0G68S6fouoXMksqtG0ky+Z8txuVtq7fu7f4v8AgNfrmCyzA5bT9lhqfL+B+d43PMzzCEpup7Kn+JoeH9I0uz22NmsEH/TKBl3f8Crc823s7yazW3ubm8t7P7Y0cSr8se7bu3Ntqx8P/Dn2fUPEjNatF5moL5fy7VkVYY/mX/Z+9XTWvw8a98cXWoXUaS6bJpcdqsDSfNJIsjMzMv8Ad+ZfvV3TxFo8p89DA0JV5OtKUtPmzndD8UaTqOoQw7vsyzafDqUc9zIsfmRyN8q7W/i+WtTQ/EtneQ+KLhvLXTdFmWNZ1k3ed+7Vv/Qm2132l/DvyvGl5rX7po7ixhsY4PL+75bM27d/wKtCx+FFvFqV5fNNO32zVF1SSBvutJHGsca/7Srt3f71eVPEnq08JhPsxPLdB8X3Go+CfFV1KtnBr2hrN5kcDeZD93dHIv8AeVl/8eVqmk8VTWtmun6jbx6V4mjuLdWttu6O6haRVaa3b+KPa3+8v8VeseIPhz4VvdSurrVriLT7y80/+z7hfty2/nW7N8u5f733trf71XvGXhTwrdWccniFbWVdHkj1CFmk2yQsrfKy/wAXzN8v+1XHLF+98R6UcNQl8NP4jzv4oXF14Q8H3mpWUe24jmhjVvL8xV3SKrNt/wCBVn6x9q0nUNFt7jdfabrF02n7Z7f7PcxyeWzK23+JW2t/6FXqU2neH/ir4RazuJJbWzupljkiaZYbmOZW3Ku5WZd25dy/e3Ve/wCFc2r6xDfXlxc6hfWq/uftcn+p3feZVXau5v71Z/XImdPCU6dPlnT11PnXS/FVxp3h/Q5HsZbm1uJLpbhlbzpreGFtu7+9Jt/u/e21rapq1nB50iRtd28emtqi3Nsysske7b8teqaf8KLPRG0uGzup2/s2S6aNWZW3faPmZW/3f4a4/WPg3a6dqGtfZ75dPj1qxm0+302eT93DcN8zND/vfeZVreGKl/MZVcJhpv3onJ6w9ja6HDqVxuis5lj2sy7vmk+6rf8AfVYPiDwla6kskN1ZxT/N8qyruZf92uu8WfCPyvA9rZ6XYo19D9l/1UzRxyNG0e5tu7b/AAtVf4naDeN4fZoIZJ41uoZLiOD5Wkt937xf++a9Slim/iPBq4GEHGWHlyybPC/Enwo8/wCawuvKZv8Alnc/Mv8AwFqseFfjT8UvgZHHHYalctpqtu+yXv8ApVk3+ztb7v8AwHbXo2rWWjxXGlyWrIq3kzW9v9kb93J+7ZvmX/dWuH0/UrzWbe3h8lJbia3mmknZtqqqzNGqqv8AerjxuVZfmlP2WKpxl+J7+XZ5muA15uaEe+h9BfDH/goh4b1bybfxno9z4euvutqWm7ri0b/eX/WR/wDj1fWfgD4y6f4u01b7w5rlj4o03+Jra4WRl/3v4l/4FX5Wax4U0O8t5me1ns7qFttxJAv3W2/eZV/h2/7Nc3p+g694Uuo9Y8JatKtwrbludNuGhk/+yr8lzDw1p0pSrZNWlSl/Luv6+8/SMHxdhsT7uJj9/wDmejeVu+Xb826qWn+HpLzQbO1lXy5lm8yRW+baqybttaMKferY0+LfIu3/ANBr9+5Iy94/nKOMqUI8sO5es/DUN7eWd00bbrfd5fzf3l213nh3w9DZ28cMUKRQxrtVY/u1m+H7Vn+6u5ttehaDZL8u5d3+9XDXqcp62FVScYqUjH8VS6h4Z0ddQso7NW86G3bz1Zv9ZMq/wsv97dVfVLXWLXxFrVjpt5Fba0q6Tbw6p9nX5Wmmk3eZH/d+Vflr1CPwbZ+KNPW1v4Wls/MjmaLcy+Y0bbl/8eWu+0nwbYteTXz2MDXU3l+ZPt3NJ5f+r/753fLXy+KxkYo+3wMYwj8J87+LNe17WdP8UaXfaXd6H4g03R41mtrZpGhmka6jVbi3ZfvKy7v9pfmVq9a/4Q/XF+MnhmS/aK8s49P1D/kH2skcNvIzQ7VZmkb5m+bb/u17Fp+k/wCrxH8275W+626t6z07b/D8rV8vXx8vsnvQpR5bRifPtz4NvrP4r+ML6XR9Q1fS7zS7OG3tLaxjkhvGVZt0LSN/q9rMv8S/erkdU+B/izSfCcmmtZy6rcWvh/R7Nrm2ZZN0kN800yx7vveXH93d97atfYEdn/eVf725amWw2Nu3fL97d/drzvr8z06VLlj8J85694DX4seG/Dtv9n12+0qTWo7qS71BY7O5jh8mTbNH5e3btby9rfe3VY+G/gjxZpfi7XofFUa3K29na2dnrq/d1KNZJm3Mv/LORVZd38O75l+9Xp/xJ+KfhT4W2drJ4h1Fbaa63eTbQx+dcTL/ABMq/wB3/aqz4H8S2/xB8Px6tYabqNjZXC7reTVI1j85f7yqrN8v+9Wccf8AY5jsnlldUPbSj7kj5f0HwhqVr4+t5vsMrTL4i1Tzo1tZIZI7WRW23Ek33ZIf7sf95l21yvhvRJtZvPDNrf7p5I/CtncKt7qzWMiyedJuZd33m+Vd27+7X3JJpvy/8B+ZV+6tYOteEtP1lWW90+2vF+9tnhWTb/31Xo08eeXUg/5T5b1bxBeeH/GGuf2lsl8KrNDZx3atuaxmaFWXzP70cjNt3fwt/stVrT4pNb8N6bqU8KLNdWsdxIq/dVmX+Gvctc8IWMtnfW76bbfZ75Wjuo1hXbN8u3a3/Aa5GTwra6Rpdvp9hb7bO1hW3hXdu2xr8qr83+7X0GFxnMfLYyhT5Pdj7x4nq3hWziuPtH2W2WZfuybf3it/vV5/qnga1077LJpu22a38xVVvmWRWbcyt/wKveNa07ym3bVb/drg9Ytf4dq/+g19RQqxkfH4n20YyjGR4pqHh+SKPWJH/e3F4u1Vi+Vdqr8q1V0m3e30Wyjmj2yrbxrIrLtbdtrs9YgZZGk+Vvmrn7j727+KvepU4x96J85PGVJx9nPuVYUroNJi82T7v+1WBa/3V/75Za6fR4v3i/71Z83ukU4+0qHcaHa/d/d7f4fmr0jQ7XzY49q/Lu21w+h2+5lXb8y/dr0zw7E27dtXd/CtfPYuZ9nhKfwnbaDZr8qsv8Nd9o+mqkf3W+795v4a5XQbX7u7av8Au16BpNrsWNd23d97d/DXwOYVfePtsHSNC1tfu/LuZV+Zt1a0cH3du1fl+am28C7fl+6vzVoRru3bvu/7tfMzqH1NCl7pC0SrH83zfL81cJN8RLW++Jq+F7G6iZdKs5NR1udW3LAv3Y4Wb+9825v9lVqH9o7x7c/DT4R6zrOmnbqjKttayf3JJG27v95V3V8JeCfjRN4A+HnjTRLWwM+reJP3ba1JNukEe3a27+83zN/wJmrz6uIjTfLI+/yfh+pj6Eq8Y/3V/n8jq0Nx+1H+0htk8w6VcTNu+b5Y7CL+7/tMv/j0lfYPxG+MnhT4QfYtOvfMn1OdVjs9G06LzLiQfdX5f4V/hXdXwf8AAj4xRfBjWNa1ZNOkv9Sn05rKwXd+7SRmVt0n+z8tenfsg6VN8Tvjdf8AiXxDcPquo2EDX/2mb5t07N5at/wH5tq/w1xUqvw2+KR9hnOVNLnq+7QpR93+9I+0tIuJtU0m3up9Pl0qaRdzWVyytJD/AL235aLqyVmb93XQeV8vzVVmi2r91a9inM/Ha9KMveOJ1TTd/wB5W2/w/wAKrXG65ZbfvL83977temapa74W+61cPrlrtjZdzM3+7Xu4Sr7x8pjKR5P4gtfmZVX5WrznXIl3M3y/7VeueIrf72/+98vy15f4gT5mU7fm+b+7X32DnzRPg8ZSPK9cg4bc3/fVcfcJXeeIItm7YqrXC3nySfer6+hKUonwWJjy1ijZ/LXXaCn3d21f+A1ydn823/2Wu00FV+Vl2tWUvdO7DR5qh6B4di3yKvyrXp3huL5l2+XXnPh/5VjZVX71emeHflbdt/h+7tr5rGyPs8JH3j0rw6qpIvy7f+A132kxb49yx7fl/iXdXD+Hf3TKvy/d2/drutL2pHuZZN1fneM+I+4wUTct4Pl/h3bfm+WtCFdlVbf5m27V21c+X7u3/wAdr59n2NKPunkH7V3hGfxX8DfEMVspa4tFS/VY1+95Tbm/8dDV+a0i/u12fN/tLX7CXtnHe2slvPGskMitG6t/Erfer8m/HPhh/CHjHW9EkjaM6ffSW/zf3d3y/wDju2vLxUftH7DwXi/cqYWXT3jmY/m+ZWWvsv8A4J+6Gwl8Y6uy/L/o9ou7+JvmZv8A2WvjyFVZvm2/LX6Ofse+DpvCPwV057uLyr3VZpNRkDLtba3yx7v+AqtY4aP73mPZ4vxPssu9n9qUj2zbt/hWq038NX1Rv92q9x81exE/DJxMG+/i+X/vpa5HWLX+JlXd/u12l5t2tu3VyevL+7ba38P+9ur1MN8R81jInlviCLa23bt+WvK/EEW/zGbaq/xfL96vWvEES+T8u1m/ut/FXl/iKJlaSOv0TAy+E/PsZD3pHlviJfvK3+r/ANquBvvvMy16J4gXZHJ8y/3l2159qCbLhv4a+0wvwn53jP4hmWb/ALz7y13WgxK7L/8AE1w9ju+XbXoHhPUY9OvtNabS59cjkuobddPguFha4kkZVVfMb5VXc3zVzYmp7KnKoejltKVbERpx+KR9G/Bj4SL4o0xtW1OSe0sWXbarH8skn+1/u16KvwRt7dmWz8SanB838UNvJt/8dqraN8dbwRx6f4V8DeGrSNfLWPUNTuLpo1/h+WFVWnHwd8err5m8V+A7H/Zg0W4k2/8AfUlfj1fMa1apKftLH7thcpo0acYyheR0Gl+BtU0v5V8RLPGv8M+mqv8A6Cy11Fra6lattf7Lcqu75l3R/wDoW6vPk8D/AB4Cbh4+8GyN/dbw5Jt/9HU6PR/2gLNfn1L4dalt/ha1vLfd/wB8s1ebOo6nxTR6kcJGn8MT1mO/ZJNrwuvy/eX5ttXoZ45V2rJ/vbvlrxxfE/xt007b74c+GdaVfuvpPiJoW/75mhqvJ8ePEGkSbfEfwf8AGWlru2/adNjh1SP/AMgybv8Ax2uaVJv4fzOmPNE92+WUe1eFftCfs6aB8TbC41uS5k0fV7C2ZmvYY1k8+ONd22RW+9/vVPpn7TXw81i9SwXxenh3Um/5ddat5LGQN/d2zKq/+PV0PxE8WSWnwj8Y6jLNZ3MMej3kkN7ZSbo5P3Lbf8/NWbw8pSjGcT0MPjamGqe1oS5ZI+Kv2O/gnp3x8t77WtVuza2ukX8UcunQx7vtSMvmLuft/d+7X6O2scdvGqKgVV2qAq/Kv09q+E/+CYOpNb+FfiAmxpNl1ZMv8P8Ayzk/vf7tfQHi79oLw3oV4ltqXj3RNIm+79i0lf7Svd3935d23/vmujFYSNHEzhSib4rMsRjuWWJnzSPcGf8Ads38NZcmvae7NGt0krf3YG8z/wBBrwKP4w2OtOsmjfD/AOIXjdv4bm509reBv/AhlX/x2t6Dxn8W7uPGl/CKz0qH+FdW8Qwx/L/tRwq1Y+ycfiPMlOUtonqdxdebGzJG7f73y1g6pp2rXistvbwLuXb+/uNv/oK1x5T4+XRyLD4d6Wu7d+9uLy52/wDjq0j+Hfj9K7bvEPw9g3fdVNLum/8AQpK3i+T7SOSeGjU+KIuofDnxJqP/AC20eOT+800jf+y1xHjb4R+ING0ma+3W155fzSR2m7cq/wB75q7b/hG/jxEmTrfgG82/wyWN5H/6DJUb3Xx207m48LeCtZUfeWx1i4t2b/gMkbLXq0cxr0ZR5Zo8evk1KtH4T5K8QKu1v73/AH1Xm+qfI3Pytur2X4sXNyfGepWuoeFpvCGqLBHc3Fg11DdQsrs22SNo/wCFtrfKy145qzt525vl3V+vZXXWIoxqr7R+EZ1hp4PFeyn9ky9P/h+au00+VrX+y7hW/wCPfUrGb/d/0iOuL09vmjrqJp2i0NmX70dxbt/3zcRtUY9Slh6kT0cjly4ynL+8frCvSnVHEwaNW9eaSZsV+AH9IofzTd4LbeprlNO8d2E0lzDfyR6bc20jRNHJJu3f7StUHiH4jafpFn51rLFqEm7a0ccn3a2jQqylblMZVacVfmOz/CmOrckZrFtvGekXFvFJ/aFrGzKCY2mXcvtUmmeJrPWby6t7TfKLdVzOo/dsW7K1Z8kluV7SL2Y7XvDml+JrJrTVdPstUtm+9Be26zK3/AWr5n/aU+AfhDwJ8FfHXiDwut54RnXT5DNaaPdtDZXm75dslv8ANHtbd/Cq19Yda+e/279V/s79mDxZsYbrlrW3X/gVxHXRg5S9vTjF/aHOMZR94+Vv+Cfnwr8PfE1/Gdr4iW+vrOz+yyCwW+kht7jd5n+ujjZfM2/w7q/Qbwt8PPDPgiIReHfD+m6LH3FnaRxs3/Alr4b/AOCX07f8JJ8QI/71nZybf+BSV+hneu7N5yeLnHmIpR90aV3U7FV7i6itIJJpZFijjUuzseFX1rmI/iJp6pHNdQXtjYy/6u/ubdlhb+7838P/AAKvHtc2udfmkbao5qrJfQx25maRBCq7mk3fKF9d1cqPibpzJ9ojs9Rm01W51FLZvs6/7W77xX/a21Si3sLmR21Ryf6tqbDL5qqy/dZdy0+TpUlHwl+05P5vx38Rbm2rDp1hH/47I3/s1fP2sNvuP4vvV7h+0PO0/wAdvHjbm2xrYw/7u23Vv/Zq8L1aVWuPl/vbq/dOH1bBU4/3T+dOLZc2Y1DHsV+ZWX71dVqj7PCOpNu+ZYfM3f7rK1cvp/3l/wBla6rUvn8H6t8vzfY5P/Qa7cR/CkcmTS/2qP8AiP1T025E+mWsv/PSGNvzFYXiPxtZ+Hbh4biOdpvL3R7Y/lk/2Var3gyQz+DNDkP3nsIG/wDIa1n6vaeImkuo7BrFY5F/cyyK26H/AOKr8Fio+094/pCfNye6eJ6vdNq2p3F40ckTTSNJt2/d3VT8pv8App/3zW/deJNdiumh/tOVmVvL3L91mq9cXfi2zWFp72WPzG2x7pF+b/P96vt41ZU4xjFRj8z4+UI1JSfvHJSL8zfK/wD3zXf/AA08UWug/aLG8V41mk8xZtvyr8v3WrJ1LWvFOkeWt1dzRMy7l3bWro/Beq+JtRQ3CrFqVrv2N5zqjL/u/LXDjZ+0oe9y29f+AdeEXJV909L0++j1G1SaLd5ci7lLLjIr5e/4KP332b9nVYMbhd6zawN/ujzG/wDZa+oNPe4e2VrqNI5j95IznbXx1/wU71DZ8LvCdkT/AK/Wmk/79wt/8VXz+Xx5sXTj5n00/gPLf+CYFx/xdDxnD83zaLDJ838W2Zf/AIqv0l7V+Y3/AATNvPL+N+uRnO6bQH/8dmjr9K7y+t9Os5bq6kWG3iXzJJH+VVVf4q6s4jbGyJpfAY/xCi+0eC9YhUf6y3Za0w9vNpyt8n2Vo937z5V8vb/FXKy6hr3i+zljs7GLTNMmj2i51EM00sbD7ywr93/gTf8AAa5LT9J1HxFDb+GptbvX8jfDqUMarGqW8fyqv3fvSfL/AOPV5cYXjqxyn9mMSK3tlW9huJoLj/hAJLnNvAzfu1f+GZ1/592b7q/8Cr1jVnhTQ76R/lgjt5GZf9na1c9N8OLWeyksm1jV2tpI/JaD7X8vl7du3bt/u15ZLLq9t4g1D4ePr98moM0ZsYZ1WaO402T70m7bu3R7Wjb5v7v96tbKttLYy/hfZPbPBe9fCujeb/rPske7/vmtyT/VtXEHXda8MRhtXsIrrTol/wCP/TN37lf70kLfNt/3d1dZZ38N3axXMMizQTKrRyRtlWVvu7a5nGzubxl0Pz++Ns5n+M/xHYZx/aUMfzfw7bWGvGNY/wCPhv8Aer1f4qv5/wAVfiLIFb5temX/AL5jjX/2WvKNUb5vl/4FX7vkfu4On/hP514o/wB/n6mTZ/w/3ttdZJ+98L6orbtzWcy/L/1zauRtfkbc1ddZ/vdLuodv3oZFVv4W+WuvELmgziyv3cRH/Efpl8JbsXnws8HXGd3maNZvu+sKV1Mrc1wH7P05uPgh4AbjjQ7Nf++YVWun8WR3L6LefY5jBcCPzFk/u7a/AJx/euPmf0rzfu+Y8b0V7j/hMl8m3S4k86b93I21W+9XeeBdE0u40FZHtoJrxty3CTruaNt33dv8K15ppUGo3WoeZp8cst1t3bofvfN96uhl0nWZfKVfDiw+T/FHGy+Z/st83zV9FjaPO+VS5T5/Dz5Pe5eYk8TxLa2eu29hEG07fD+8Vt22T/nmv95a6n4Puv8Awj9183zfam/9BWuI8QWmqtYOZdIXTbQbfM8hWWP5fu7q2PhYb2a+mjST/QIfmmh3fKWb7v8A6DWdSH+wteZpRny4n4T2HvXwV/wVH1ANYeALJd2VlvJ//HY1r707V+c3/BT/AFLzfH3g2xVl/c6XJNt/66Tbf/adcWUxvjaZ70/hOM/4JwXPl/tEyR/8/Gh3S/8AfLR1+lXjLSJNd8PXFnAVWUlZo/M/1bNGysqt/sttr8xf+Cfdwtv+0/o8f/PbTbxVXd/0zVv/AGWv1brfOn/tnNHyJpfAcrpnjSxvG+z34Ojako/eWN621v8AeVvusv8AtLXL+G76ax1IeJbhWTTvEMm1ty/6j+G3Zv8AeX/0Ja6n4gQ2svhHUnuraK5WOFmVJY1ba396s6T4YaFLphtfLuYIGjVZFgupI1b/AGtv3a8iMlFeopKR0cui20+sw6oQ/wBqhjaFF8xtu1v7y151qWoz3+vr41jVYtK0ub7FGcL+/gZttxNu/wBltu3/AHWrJj03ULnXn8LHX9VN7HNulu/t37trX721V/567fl2/wDAq6zUfg/4efS3Xy7ub7PayQ26T3sjRx/L8vy7ttacsaT1Y4y5/iNjWPG9lbSmz05G1rU2+VbKw/ebf+ujfdjX/eq/4P0WTw94csNPmZZZoV+do/u7mbc23/Z+ameBreGLwrpTQW8VsslvGzRxRqq7ttdCV2gBVG2uefZFrufmh8QJ/P8AHXjyY/ek8SX33f4tsm3/ANlrzHUH3SMu3arN8q123ii/WfXPGEm5lVvEGpN8v/Xw1cHeS7pP/Ha/e8pjy4Wn/hP5w4jnzY6p/iM+3fZJ/d/4FXWaC27zPlZvlauNj+9/d/4FXQaHeqsm0ttbcq7d1dc9mcGFl7Ouj9Iv2XLg3P7PngBmxu/smNf733flr0jUle50+6iQbpJIWVV/2tteTfsfzCb9m/wPu+8lrJH/AN8zSD/2WvZRGvUfhX8/Yh8taX+I/pmj71KJ514A8IaloWrzTXtqsUPk7d3mK25q9DMG7/gVS+WPepKVWrKrPnkVSpRpK0TmvGmnT6p4cvba1j82aRV2ru27vmrB+HHhq/0F9Q+3weR5u3b8ytu+9XfGNRSmNXqo15RpSpdGJ0Yup7Qdt3LzXhf7YGjaTN+z7471S90+zlvLbSZPJuri3RpIvm+Xazfdr26edLeMszqqr8zbjXy5+0l8bdR1/wAE2Vn8MtF0n4i6fqck1tqkV3B51pJbhdp2tuVW+b5fl3VNCNSVSPszV8v2jn/+CbPhjTm+BkmuT6VbnV21u78u/mt188Rssf3ZPvba+ysV8EfsV+I/iH8KJ18H+I/C76P4E/0i8W8lVpriOdtvlwrtkb93/wAB/wCBV9teGPF2j+MNIj1TRNRg1HT5HeNZ4JNy7lbay/UN8uKvE06kKj5gjKMvhLmraYmr6ZcWUo/d3EbRtXORaR4oubdbO51a2hiVdrXdpE32iT/vr5Vau1poUL0rnTsFjmm8Daa+iR6YsDxwo3nLKsjLMsn/AD08z73mf7VZtxoXik2s2nDVLOe1lDR/bZImW4WNv9lflZv9r5a7fmm7Qx3d6fMxciKelWSafp9vbRKYo4I1jVf9lauSbscdKfjaOBUE8vlxyf7K7vrSW5T2Pye1i83yapIy/wCu1S+k/wC+riSuXml3SLu2/e3NVqS/8+33f89Gkb733t0jNWXI3/7Nf0Dg48uHp/4T+Y80ftsdUl/eP//Z"/>
  <p:tag name="MMPROD_21112PHOTO" val=""/>
  <p:tag name="MMPROD_21112LOGO" val=""/>
  <p:tag name="MMPROD_21169PHOTO" val="/9j/4AAQSkZJRgABAQAAAQABAAD/2wBDAAMCAgMCAgMDAwMEAwMEBQgFBQQEBQoHBwYIDAoMDAsKCwsNDhIQDQ4RDgsLEBYQERMUFRUVDA8XGBYUGBIUFRT/2wBDAQMEBAUEBQkFBQkUDQsNFBQUFBQUFBQUFBQUFBQUFBQUFBQUFBQUFBQUFBQUFBQUFBQUFBQUFBQUFBQUFBQUFBT/wAARCAGRAR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PUZcgYJHBqHe29wclVOB71JHkMTjk9aVGAhZSvAJOax5UKwx1DIgXimqSXAA7fN9KHQMgIOGB45qQqdgZPvE4NTPTQXkJkSnn7o4AzQcZ44JwKEAUFRyTzk0kjKsLsPvY6e9Q3rYEh2B5gAPHTNNm3uxCr6jipIcMArYHHWpMAL1wR3pNcjY9ivtKoqEjeTTSQCd30AFLJhlLFsHdxgVXmnRCSxwuOtVTSauQ5WZKxZgFB4705mUHJ44Arjdd+Ium6GjpLcqjccMCCef88da8m8TftQaZp7ywDPmKSApYdB0rqhhpSkzP2yUuU+hLq6SKQszAA81hP4y0uKSRZruONx0VzgmvjLxZ+1Zes1wttMqxkEjpke3B5rzLUP2gru9V0ku3kVhkhyT/WtlhS5NvY/Qqb4iacpA89Mk4UhxjHrUw8caaAP9LiZmPGHzX5txfG64RDi7cFuP3bFRj0PPT2rV0X43zQOSZkIznkk0fV7RErxWp+jFv4ttJIlQ3CFumAwrYg1GOfBRw+7qR2r4H8O/GuSa43fa1LE5IB6fSvXfCHxonaNVVxIGPJPJHPP1rllRvEq7R9RR8nk8HofWkLeS5IJLN61xXh34g2WqW3EwaRQM5ODn6Vp3niq0S3DtKEHY5rmhSkmCmram+8iqpJI9hmokdsZAwW7Vyy+KbS4Kfv1wDwM9a3LfUrfhvOXJ6DNbODQRmm9S+kTIpOcZp7kpDtxyelQQ3kW4bm+UHjI71YSRZckHIGOa57cruWpK4kfzAFxjsaYx5Kt0HPSpCRIQG9Rim+YofABIJrCEnzNsq+txjBtykcgAA09SMYAyx70qlWb0XOSKaCGJX+LoMVpvqNaK4hDGTGcLnnIpAfncHJB4p5Uq2O3emTKVViuD0wambcwvbUQE7W6jjANEQ2RKCcj+96U4DAkUjtn6VHIdykDoKjksnYm+grkzM23oDkEdzTVbIy5wewp0bhSAOQOtKcGYBsc5P9aL62FBXuNaWLcf8KKmCxYorKxpc0VdlZwenHNRMX3bQCVz1p5ICg5yxxxSbsPt5K9Sc16bbSIfkO27MsBnnGMUbgoI6HPamiXzVcgcEnGKci/INxG4Uov+YW9mOTC4BHI5qJ1AyDmlYk7jxtxxQzDOcZTjrTi9btE+Q1spFksehNNnnEQGTwVBzUd3dLHEckAZxzxXknxI+Ltt4ZhlKTJlc7g7du9VGLqSsDkkdt4i8a6foMTvcXiRbeQrNXzt8Sf2nLeDz7a2uIm25AEXL/qa8H+K/wAfrrWb2SOJ/lGcKG/Q+tfP+q+KLjUrt5HkLSPnLE5rvhSjS3MZKUrI9O8bfHK+1m7ndruYocrsMh2kfSvNr/x1eXkr75ScjA+mOlc7PvmbBY5z15qnMjqQP/r1pLEpQtE0VOOrZPf6xO5YqwBzyRxVZ72QxqS5J+tRNGURhxnr0piKPJO7rnn2rijXnJm8Yr4mAv5QSu4gU+PU7iPgO2PXNVX+UFj68cUiSB9uT360/bykhaSdjf0rxXdWcgxKwIPrXq/g74nPEqK0pDf3t2K8IdhvbaatWt3LbOJFboelZ+1u2mbOndaH1kPjxNpUaR20m1wAWkbBB9hSt+0Zf3bK73DGQ4DBuVx6YzXyuurXVxc4yQvTO6rIu5VmGGOD154rojWhFanGqfM22fU9r8cZrmYlZyCRyN5457V2Hh340Xcz7GvGWMNnYGOfzr40i1ea3ZCkh24yea6DSfFk1uAxcgHrVQlFxbFThds/QHwn8XluFMkkrPyBy1eseHvF0N3EpEy5yDjdyfwr83/DfxDeORQJOAw5ycV9EeAviMs6RFp2VsDvxWUuQlKzPsOG5M2HDZBNWkkUbUOT715p4R8UrNbwgz794HzZr0GxvIpowQ2T/SuKpCz0N0X9qs5A6DvR5QSUKBnj8ajjk24GMg96sKhOWyfrXNqmWgyA5z0I61A6A8EcUrMxlZRztNLnMXqc0XuSM3sWcdNuOaI1GPqaV0MZck8EUn3WkbkAAVorctwGKNkpB6E4/CpGiZZWY8lTtpYypYu3IxxTfNOc4PPJrJ9GgTsx+V/u/pRSUVWg7mgxAkZvQY/nSrhIgRyWbBol+78vPegOp6DDYrrknawh8cICY6Z5xTX2o4wd2OKNxAPPfrUSnEbE8c1F72I2HD92jEjKjnFU9Qvo7S2kd2CqOhp9/erb27SMQqhMnPfmvnH43/GZfD8M0aS42c8Eds10xpupKxlVn7ON0aHxg+NttoGm3CRz7mGQqo2G6da+HfiJ8UrzxJdyyfaHw3G0tn16+9Zvjz4i3XiC8uJTMTvJPX1rz5pG2OzHOe5r0IqNKL7l01f3mSXNy0p3Eksx5yazRGRcZbPNJcXYiAO7p61QuNYQuSCAelYPmbTZrYvy7I5MZyfrTHdP4iMVhDUWZmOc+9K120nCsfesOVagloXby+RAcY+tVY7pSpB5JqvJEZFpY4GZGAB471lOS0UTdRbiE029cKKlgTcq4FPsrXD5YEj3rQitg7bVGMVk3rYiELtMoR25OSc896sWtmZDgjj/AOvV6CwIBU5J96v29mwwCMd6iUl0O9aKyKtrYFWYbfSprm2CLjoSK0EUgOADioL2EsUZecD0rJS1SZy+zVjFXPnCMHI6VakmEUGM/rSG3/fFsDI5qtcHcMk9a7ItJqKMIrkkWbDVXtmO1sZ9a9Q8FeOHtJEUyEAEZrxNJirNz9096vWWsyW0ikEDnkmtXZXIcNVI+9fhn4/ViqmYNv5A9K+i/BHiOPUYUDP83Svzi+Hfjz7NdxK0nO3AOa+ovhp492bCXJJYAYboKzcXJXRL20PryC4wgGAxHANWkkYxFQMc5rlPD2uJfQo8bA8AgZ9q6W1uhtORzXPy6ahFtk1uxLMWHOKXayoeeTxml9WzweOKHY4ZeSQelZNJamq7jWBb5WPHrig42MuOoBJphc5CYHvUhTduHYelTshdRBGCjKOCOnFNVl8sqx5B4Jp6rtDc8nBJqNogxZg2eMUJiJNg/vfrRQsR2j5RRRddyC7FGyxkkZzwM/WnMecnjjqKBL95c8AkD86YFIIGdwBwa7UnJ3KQjPh254z3qGedIbdpJGCr6mnTsFznHFcD8RfGMWh6XO+9B8uAGOOoP+FawgnoZ3s2cr8XPibb+HtOuYxPtCr0DYPWvzx+K/xMl8U6ncrvYKJWYbmye9dz8efi3Pq+oXdtGWVJMsTn/wCvXzXqd9ubez7mzzXdy+z1MpUnU32L1xeZQsW/I1SvNVAhKg4PtWW98zhs8Lj1qi8hkJ9jWEpW3OmGisWJ9SeZiO3vVGVi8348ipvLzwPxp6W7SSdCWzUupoja3uNjbaJnWr6WbA/L3FXdM0OWZOmPTiuosfDbLsVk5PGcVyTk0i6UHfU5S306V92RxjsMVpW2lskJ4PPeu6t/CRCA7cj+datn4SycGMYHbHFYc6udEYtNnnkejsyDbWjZaFIWwFPoTXptp4SQbmMWOOtasXhVY8AIATzgis53kbQpJPU8pTQ5YpMlcnPp2q9FozSHG3nHpXpy+FQiOzJlh04qv/YAj+bb19Kxb0satJLQ87awVSRt9KpT2exD8uR1Nd7c6OPOf5efUn/61YOoWBjcgLxT5W7HM4M4i4t8YO3A9O2KxryIgtg8Edu1ddqNuVU4XrXN6lFtiLDI9q7aa965zVE7HNyJ5JYknJPeomjYpxyPWrN2haIu2Rn0qruZYSoBwK06u5ldpJmvomsPZSxncflIwRX0J8OfGqu8KmYgdCc9K+YYJ8Hk123gXXms79FaT5c55NdFN6WM7OzsfpB8KvGRnMEHnjheD6ivdNInMqjdnBHBr4d+GPi1V8hllBY46H0r648E+JP7ZsIXByNo6HPNYcnUS0ep6LGxZAhPAxUkjBizLx05qjY3PmRrns1XJUYOT2PXNc0l1HcXYzHcBz3NLERsf+91xQu4LjnrTlARskDGM1nJq4dSONWEj8ZUj/Ghl2vtB+XvQZs4wPlPOaEIG7PLDjk9axbd20O6toLuP8LfL24opjFdx6UVnYRd8xR8mOcntS7NgKg5J5pVQEk9T9abLJs4zyK9bmsK5j6vqK2Vu8jHhVP8q+QP2h/idHZWsixS5cnGOBgZxx6V798XfFa6TYSwqwDspz696/Nr45eM31HWZ0VyUB4OTjpXZh9ZXZyVXJP3TzrxVr0t9fyzO+4seoNcbPcvI/JqxdXTy7qob1JGeoFE53udu0EiSScuhQDHbPenW8RYZz0psMfmSH69q2tL0t7lkVQcE9BXPJ8yLhHmQlrpbXG0gZJ7Cuz8OeCJbyRMpxjqa6Dwt4JLpGdvPHUV7P4V8MQ2kKu8YyAMVy3bSijthSajY4Tw/wDDF3GRHnHtxXb6f8M41QSNGN3YYr0HT7GONeE2g+grTMaRrtA7cHFS4O/KzoSSdkcAng23gQnYCw9RSxeHkjjbCDj2rspERS44NUSuGbHAx0o5VdRNetkYMOnRxxkFRk9sU82SEghckcDNaTwoEOSFY9KjwFxilJXT7lcu1zPkhDZOOnGKzXtl8wrgVtuhIJHc1n3EYRWYHnNTypRFJJOxzOo2mJ3x6Vg39hlCMN7V109uZlMn8QrIuoRI5J4px952Is0+U871ixCI6gZx0rj9VsnEZJHSvUNRsleduPlrlNdsPvkKcdQK1j7qucjXunmt2gfIxjFZ068cdK6W6sCZGJ4yawrqHy2YHpVR95sxl8OpklSsgOeKuW07wTq6nFQyREjNRB2UYzxnrW0XaWhzPe6Pof4VeKQYEUvhhjr1r7A+C/jLEUcDtx8oGTz1r86fBGvHTbpRvI5r6m+GHi7Z9nlVuARyOtE32Iv0PvXSbsiU9CDyCK6LzFK4znHWvLvA/iFNQsoZN+Wwo4/rXodpMZsY/iwMVyy1jykwfNG5ekcLhs+xoQkhjnI70ihtjBugpQAQgzjufesIx0dzRqwuURSM8KMCoY4wjEkcAg81P5QyzHpx1pN3+kDjOePapj7qEtCJrdtx+airXmH/ACKKz5GA7/VAnnGeKztVu/Iglkz90E1osdq8j8K4L4ja6dK0afBAZvTrjNery8zSMvU+Zv2iPiD5UtwA+1gCM+hwRXwN4x1NtT1GWUtnLY/Kvff2hPFpury6iR26joa+ZLqdjKSTx1r0UlCHKhQ97VleZirHnvVXYWfjpmnzkykt2q1p1v5qjiuJ3V2dCXO7GholgbluR0r1DwZ4aEkqO0fAPHFYnhPQBM6Mq8HHavZfD+hCKziIQDHtXNOersejRo2V2begaSttGpCdK66wQ4yBhR7Vl2S+XDtx0rds4yU6446VDk6cDocW7pGjDcbFAz06VN9qZxknHsKoo3zc54NTOwA49K2im/fHTjy7jZpWIJBPJqsbsKh65pWfKmqdyC6HHasJSUWmzSb0TQsgDkFjUPmghm5496jCs2FOcetKkeHK9hWklrzIzbuQvdMMsM4PWqV1K0gY5xkda1UtRIhBHGOKqy2TMHAAwO+KzVpFq0mYzOwjYYwT3qjdQgRjJ5Petua2HI27SOaoXlqW65wO1ZcyinbcfKp7nO3dmOQMEnuBism80pGjwwzwea6Z0BlC7eAMc1XubYeWQR14rTVwM3C7sjzLVNDTa+0DJri9X0tkLYB69K9ivLLduyv51yutaWjRk7Rkd6qMuWD7mFaHKeT3lu0YAA4rNZ9h24yK7XUtMCbsKDXJXdoFDtjBBrSk22zklDljZEVvd/ZpQQfxr3L4UeKWIiRjjBHTivBehHckV2vgfWPsM6DdjkYrZWT1OXl7n6H/AAd8StI0cSupXcGJBJIH0r6L0S786JWU5OeMfWvhf4N+KDFPG5kwQF6n3r7D8B6us5AD7kKDvnnNZzhZJiVloejQEyQlmOaXYZFjI7CqMdyQTGMEdavo+FyfwFcktFoG4NIQpB9OlNjLNgMfnBOKTcsjjd97pSphWYjJ5qNLAtQ8xfX9aKVlTJ4oouXoSTyAIeASBnjrXh/xs1UiCSIA7mXbn0617Q7Dyy7YBHJ5r5v+OepGMTSEgnIOM+xNevDf0OWWrsfn/wDGHUnl1u4y2S7NkemDXlNxG0o3A13fxOuRca5MfRsZzXCzPtUDoK2n7vKa0ttSCAEjaRxnvXU+HtI88xkqTzXPWERkl6Z5r0rwhbDYMjg4xXDOpZNs7KcbLmO98IaGI4g4XkCvStNttsQBHArnPDFufs4wO1dzpdszhECnAFeem5TZ6sHb5k0EA4wo/CtiCPMXQcdx3p1rpoCgnjPtV+O32govT6VrJ+7YvRRZUCbIznG71NNaIuG/u9q1VtBty546VXmWNFdARW8G1HUajpqZU6bYvl5JHSq4VvKPHJqwZ1jdgTn0NQtOGLYIqasFJoz30IIoflYE8+9SLbhAeuT3pI+MtkH61Yi2lgT29ai7RGiegyOMqQCMDHapHtx5ZAHB74qV7iNOD1qGbUI0jAzjnOKfL0RrpHUrSWB5yR93vVK509GwTwSKmu/EUKcE8DvWRe+JreHDMy4A4rP2Ld0Ze0Vivc2CrOPrVO9sSVODwD+NVL3xdG0q8rtz1FQT+KYWic7gSfU1vb3EmZwxCi2Vbq02Ie5rl9UtmZCrcenFbY1xbkSMT34qneSpdZKjkCs3Fmbl7R2PP9XtOvH6VwuqWpUuD6+lep6laeYWII4zXEaza4V8iqp6S5UFWK0aOKZUDGrel3JgukfPQ/hUNwgV3GO/eoYBiTJPHbFdV4t3OOoj6E+GfiZo76DY2TkDaTwa+z/hj4nkW3UbsDcrHnjrX52fDvVvJvVy5DL05r7D+EniV57aGPep6A7m5+tJ3tc4XfmPs2xulubaK4U5YjPHTrWrbyLPEpzhxjIri/Bmpi5skgR8hQFIPbGec/jXYWKCORgx5Yjn8645x15TdKxYEYWTcME5znFSggtgAc8GmAEOOeh/CpAy7+mD9axa5WgSsO8ketFIM460U9QKOrzLGrrkY2818mfHW7MgvM/d2kAnnBr6j1PdLE2Dya+UvjXG7reIGHKN68Hn/CvZpq2rMWmz4M8fEvq9xnjJ4rjJEbcB1INdT45ZzrFxhiRuOD7ZNctI+XBHerqq6RrfQ1NJQbmXpXqfgqzLJGpIJ44rzHQofNuVAzy3Jr23wdYLGEYAAYHFeXKzbR6FDW1z0vwxp6xIpwBwOK7m08m2CEkDjmuGh1SOytG5AOABVK/8ZiOEjzMcdc1FOm+bmN5z5VY9Mm1aGEjLgD0NVpvFlrBKQZFOf9oV4bq3j9g/ySHHtXOTeMJJZXYyfMfXrXXKnFRTOeU5NH0XL43haPG4YHfNZc/i2OSTerdvWvBrfxjM2VZzjNXYvE8kjcNx6VEo2RtCcnoevnxAlyzMGz9DUkN+ZFyD1rzTStbZpFyxxnnmuwsL0SAkN07CsHzX0LpyaVmdVHPsTBOeOtOF/wCTcnJ+Qj8KxBe4j9ciobq5Yjdv4x0rVxcUaxtc0NS1tYQ/zfiTXK6j4u8tjl+nvWfruoMu7kkEetcRqd80smQTj6mrpK2rOecnDQ3tS8Ws7NhzgccVzGo+KZJCQXPHQnrWVJds0rpyeopIdLlvGPynPbNNvVsimnLVkqeJJN3zk+gNSxazKQ2ScHpzViHwbPcbQQR9OKsjwjPEDkHA9RUqScrMl07yaILPV9it83GKsf2nJsYqec5qnJo0luCSOOlOMWyMAj2zTk0ncfI4uxaFz5q/P1x0FYuqWomVyOKuyFsgA1FcKXjKjvWCXK3JCbujzjU7Y27SAqT7msqJiznjAFdjrVqr+YcZIFcgzCByCO9aw1Rz1FazNfw9e/ZtUjIbCk19L/CnxObS6jO4kYAAz1r5TtJStyGHOK9i+HurbJoXLE7ccA10xlZWMHqz9EfAesvB9nnRz5cyrkfU8169DdrMg8skgMcH2Br5W+F3iZrvT4YsqdvIO7nPpivfPCuuG5txG3yuPl5PWuSavJyA9FSQSMCORT1kDO3HfGe1Z1vcAQKR2Aq+hBjAB75rKorxuHQGb5j8wHtRTWiDEnI596Kw+YrmNfMqIQ3VgfwHNfJfx01NLeXUNpBDk4x2xg19M+K9VS1t59z4YIwDZ9q+Gf2gvErrc3Kh8Ky8Z68k9Pyr3qUXKViLdD5V8ZS+Zq07gYAYj6cmuYdSRla2/EU++Q9896xG3JEBnk0TfRlpnUeDVE1wvGcV7VoUghtFXoeOoryf4eWwC7sZOB1/GvV7O2MlupU9DXkSX7xo7aV+XQl1DWG2shbIBxXO3lxNfhtuTxxg1vPpZupNgUnPfFbWj+E44z8+Bx6VftOiNuRuSueeReFbm+PCnnpgVeXwFJGNr53AdSK9WlgstPhXYo3DjjrWVrWqRsfkTHFVeU0rFzirWR5nJ4Wa3Bwfu/rUMVoYlOeGrqLu+Qgk/pWFcSqzuVPB71vJ6crKo8vK0T6buVgR+tdrpNx8m3PI681x2krvkAGCPXFd7oNioUNgdRwRWHwuzGlY17SEzR5A45qpqEbpxkgEfhXS6fp7GE7Qaq6rprKmSO+OlWp2aRU9HdHmmqoxjfIyO3FcldxkFQPXmu+121Me5COMVy9xahZCCOPU1PPq0ZJqWrMyx0UXdwHxheK7fSdHtLdUZtucc5rEtJ47cYAA9TRPrKxsV8wA+mayhecrM3VonZ+Zaxk7VUYHYVn3GpQkSbgF9M1yc/iuGAjMgOO2azdS8XRNEoBGcdQa6PZ3Zxqdm7m7fXcMuVwOtY8wRlYDBIPFYb+I1kRjkZzUUernG4EcmolBu6LjPntI1pUwVwdx9aRIwxc98dKgS5MpXPBPWpI5MkjJ3A9qwalsNJGFqNoV3lgR+FcNqtrtlc+9eoaogePAX8xXFa1Z5Rmx05xXRGSirnJJOTZyUZMcp56V3HgPWha3KK7dTiuJdQHbk8mp7K6azuldWxtNaXuro57WZ9lfDDxabO8t0L/ISDnfivp/Q9Y3+VewH5Cdx29ua+FPhn4hiubdCH+bA619Y/CHxIL23TTpmUuynBP4f/XoUUldks+lNB1GK/tEdGyp963ra4VFPA6d68m0HUpdCvXgfmMNleOMZr0vT9ShvAXi2kNx/jWDkmgi0zYE0RGeKKgVU2j5h+YorDlGeM/E7U2FjIu8qBk8HHevg/47akb3WZYlYnZgcHjG0f1zX138ZtdWOG4UOV27147npXwz8S797vUZnOG6kkgV9Dh9NjCL5pNnlWqFnkOaprHuZQeR61a1GbO4nhsVXsiZpAvfPrWNfY3ikz1b4b6epiX5edo7fWvWLLT0jtweD+FcP8OtPC2kZ/iOBxXqiWP+hgeleRJpSbPXotKPoZdukduxdhjBPU1n3uv+VI6oyjBPftVLxDdTROQmcdMDvXF6tdXmS+1uePWlGk5NND5rs7CXxKiRtIzBvTmua1HxrEJGGeenWuNv7+8SPqwrmrt7uSRiAc12Uoqm7M5pTbsdvc+KllJUHIz0zUUWpm4bC5xXBWcdy7nOeK6/w5ZzTTbmBx0FVKF3cULvY7nw/GXwq56V6l4W09pEBYE7cEZrj/B2g/IXKksQK9Y0GwMUQUDgEVhNxb1PShTfLZnQaVpgeFWxjiqeuWAGeCRXT6ZbhUAwAAKh1KGNo3zWDepU48uh4x4isirMWHbg1xT2Ek27PY8V6drlqZZZRj5QeK5Oe1ALDaR2zS5jNqPKkcReo8CPjkqM1wesXd2Lg7dxJNeuXOlFzhRuDdTisDUvC6s3EfPriqp3lscjTbaPHbq7vPtB3E/nUyTSumXLe3Ndve+Ftk5BQdR1FQN4b6IE/Guv2nK7GEIPmaZy1sGMRPatOxtJpVHBGe3410Vn4VLSEbMGuj0zwwsbZIBzisXKzZtCHLojmrDTZ3cZXmtJdLlSQMQQc8121rpUMIAZefUcVWvrZYZTxx9Kzcm526HRCF42Zx+p2e1QrDkjrmuS1q32xtgDn2r0LU4VnUnHI71xurQEB0OTjOM1fLeLiYSik7I83lh2THIqtMMMcHHNal6pW4kBXnt+dZsoKHB5q1pocc0lc63wPrx0u4jBfAyO9fVHw68WLDJDcRSDIA718X2EvlyA55z617H8P/FDwmOIvgZHet1BSVjC2lz7+8M6+mtadEzkGQAc+vX/AAruPD+qPbHahzznBNfNfw58UhEt0aQbW2g5r3DT9WWGRWJBGMZrllRdN3ISsj2ODV7d4UbevIHeivPF1Bdo5ormuyz5w+OGuhftS+YoK5Y596+PvFGotdPKxOc85r3v4xa4ZdUujv8AlYYxnjvXztrjlxJ69jX0cHyaLqc8N2jkNTGZGx1pdGjLX0YHUtUl0c5Y9hTtFDHUocDuP51xVLrRnTFWPo74caeEtYi33uO1epf2ZuiBA4NeefD4q0UfPGB3r1y0AeJAR2HArxuWUqjuetSVlc5e58HxzxbmXJOO1YGreDo1Vv3a4xjpXqEuNgwOB2xWTf2vnggDPPpXZCbijaUdLI8R1nwhD8x2j6AVyl34T2sSEGT7V7ze+HxN1Xn6Vg3vhcvIVCjHQfLUJy3M4wTjoeMw+FyJwqpx3OK7Lw34XLsqrHyPauzsfBzmcKV6d8V3Gj+G4LXa/l8gYpuq20gjTUWkUfD/AId+wW6jHUDg11VhZlB6Cpo4VXggY9aupEViyBxntWbu5XO1Nq7RtWKN5K8ZAqvqluPIYjr9e1aFgQbfPfFUtY3mEkd+ta8tyVK9zzLXCkEp+tcrdRh5OOnFdP4jHzHIO3J5Nc0rL5xz0PSua9ncyirkllZLJxjI9qNQ0EOC6jkY4FXdOIEu3gYFa/lK47c1pF8sWyY07q557qPhs/IwXknJ4qNfDBfnb+lejSWCyspYDpjGKmTTUEWdoBBqeZqzZSijgbbw0IUJ24J6kitC10ZIIy5HA56V0NxCEDMB14xWdeNshYYHSnryu44xUY8zMa4CKS23joKw9RcMTjt6mrt7eFQRjgVz9zdE7ien1rVR9y418NyleNsDYPFclqpU7s5yfet29nIyexPNc7qb4yambcDjmrOyOM1HH2pmwOKw7zhj6VvanblrjOeM9R0rFvkCPgHPHerjdWbPOeiaZUjYjkDJrqPDGptZzRsG6Hv0rllBzgAitDTHKvyfwrZN7oyR9O/D/wAU70VVkIYYIIr6Q8GeJGvYhFLhmwOTXxD4H1hrK4Q7iASM5NfSHgLxMHMZVsvx3raeyuNn0at6No+b9aK5O38RwPAjMw3Ec80Vy+zCzPkr4jXYuL6VQc7WxgHmvI9bTMxwcAV6V4xkSS7uGViRnjJyfzrzPVWwHbORjrXr8yUU3uZx0Rzd44LnA46fjRpN0EvE6DBFNvBuhJ75qvYYinUnGc/1rlqNNFq6Ppf4b3YMUTZxwK9m026Q2Gc/N2Oa+dvh3qw+zIu7BGOc17LpV/vtFAb7uBXmNWk2j2aUlKOp2AmDRjd39KlUROhAxWNDdrIAQfTrU0dztk2hsc0o3baOxdUi7NZK7Z9u1Q/2cm8MR1q5CWeMGplUHOauN3oiklBWKUVoisxUAk+1W4YiFK1LGip7EmmGULM4HAArR00k2KKV9SRY8jBFXrQ4UDBIBzzWUlyGk25ya3NKs3lZSc7R1zXMpNyQd0dBplmpiLD2qvqtqHt34wMVtWQjiiUZGAOapa3eWwhZdwGegzVXauZJ2djyHxLZlVlXHH0rg5ZhG3fgnr3r0rX5Ypi4VgfWuLudNS4m4GKXLrZlXSuzO07UAtwckYNdHp0+8gdR1BNc1JpbQTnGBnsKvabdNDOEP3R0p8ttRXsdbbhWJ3etW5dqJnj6Gsy0vE+pNXHk35JIxjjNHRdiI6JlG92mA7cg+npXN6nuRVxyc85rXvbjhipGBxyawNRuwyk+tVY1SbSuYmrQhjuHBrnbsjlccVsajeAoV4yK527udyn2pwbvymDe8TOu+SwGfyrmdUbcG56Vv3EzfMfyrntQ/eE4PbkVU/fkjn5veOautzTEfw+tYl9EyuQew6kV05iVyCcHHWsXVU2+Ye/bNU5WeplKN02zDDeXnP5mpraXD5BxzVZ8kmlRtqn2PatoK+hwHYaLqo85BuOBjjNe0eAPExtLmPbJzxy3NfPGmT7JN3SvQfCeqFbnJYjbjHNbTWluwrcyPri18QW728bMh3Ec9P8AGivIrTxGfs0fz9qK5uYLSOL8UyiR5dpB5PQ5rz29Z2RkY5rsfEMxDnODyeoriNQJId/Q10ScpSshJGJe5RtvQd6quSJRjjHpV6ZfO3Ox46gGs6Zi2ecfhUxi7WBXselfD/UQI9m7GD2OK9r8LakXQIT8vHU5r5m8Jai9pfDkhSea9w8L6iT5ZHfGaxnTUWd1KolZM9XtrkbsbiFHPWtm1h/dbicn1NcpYTecwJHy5FdQtziJcHIIFckpJOyPWizZs3JXb79q0FRSw5AAFZNq6qpO7nFSSTkcbsZpwm1ccpWWpauZwqkg/drEvtS2g7SAfWlmvf3bAnIB6+tc3c3Ty3m3jaDjArRz0sG9mjs9Bj+0TK7nggcmuwGowaagBbA75rzpfECadbA56DrXnvin4nyLPMUkyuccmslFuV0OclGx7heeNFTzFR+Og5rktZ8ZYZyWDA9MjpXicfxIuZXOXYqe2aLnxO17HuDV1OF3qct73Z3d74n3Tf6z5WPIFVo/E8Ktt8wAjvmvKdQ8QTKJNrHj3rm28Q3k8wG5setEYatkc/u2Pe38RQSOx3jpwaZb3qyylgcg9K8d07VLtyCz8dORzXa6Jqj+WMscDpWaTaZrB3fMelWNwApb8K0jP+4wTya5fS7zdHnk55q8L/efmzx0Ganl2iU7PYW8nEcTLuHXriua1C4YqFz+NaOpThEbLda565nLKxPQDg5rZayRblaxmX04WRgeh9ax7iZGJHT6VdvZfMOOO/WsafO5hnHqc1bSi+Y5JJyu0U7uTcrAHGPesIyeYzj+IdzWtfuFHB6CsiMqk5Yjg+tZx967MYuzVypHbthgSeecisPV2AZsjmuiaVQ5APB9K5bWJlM0nP61lF88htqV0YTN8xFPVc9O5qN/vH9KkThgc9DXbTiedsX7FCMqRnpW9o9w0U3BxzWHbhn5yc561o2RMU2TnPFPvcOh6Ta6xtt4xu6CiubhuX8pfpRXJ7Ni1NzxE6odpOTXIX7AoYxjB711GvYmckHk1yly4jfBx1rsjpHzKSu7GfcRbIXBOMVkSqUUHmti8Yyk7cdeazrld4HUYpQ0jcdrC6TP5V0GPAz3r1/wbqqvsGe4rxcKQfp6V3Pgm8MciAsBk45rOeqYRdtT6M0O+R4UHB6V00EyMABjaK858Nahsi2Eg9Mc11ttc7gfmIPYV5/Lroe0pfu00dasqmMMG5HamfbQ7EE8A4zWHDeMgBLZz1qOW8xJgHk56VpKFlYd+Ze8X7qZMFQaxoFe6uj9ccVFdXbEgAnOea6Xw1pQnAY8E+1Lls7l017rMDWbG4aB1UGvIfEHhq+luHCq5XPQD3r6eutDWTooPFZk3hi1K5aIZrTmslYfLePvdD5w0/wpcmP5kII9qdcabLp24FSQea97vfDNvHu8uMA1x+t+Gxgkpzjg+tXGo76mMYnjtzGZdwxgd6r2unqNxC9D6e9egTeDXcu+3HHpVBfC0gZvlx2IxT5rXuUqSW5zNtBgtjt0wK6TQYZCo4zVy08N+XKSVP5V0Wm6OkbDAAIHPFYQnzTt3BbtIXShPuK4OOlX5n8gk5P4irWYrSI4AzWVd3CyZ55x2qndz06FJLmuVb6bzFdC2T2rFlkZQQx+WrVzcqdxHXHWsi7l+TBPXmrUtNRTkraFa4cHketZV025COjH261buZsHA6dqznbMuWz1q0ubc5r2syhMRGrZww+lYGoXgTPP0FdDeqCjtnIrjtZKgE88CpivesjCbfMZFxrcgmbHAB4rMuZjK2Sc5PWklOZfxqKVsDGO9NRtaxyOWrGA/LmpY1BOeuKjVQykUobb9M1upWMTWtLhRwcelW4ZVecjuOlY9v8AM3HWrtqrLIWb2q38Nx9bnRLcttHWis9bl9o6/lRWF2Vc6vWboxu/6GucmcM4YkZ/+vWvrEyuGYjpzXNzzGRyFO3tnPOK6NFIL20QSygOcelUOZHOTgD0qZ2Ocd+9M749ev50K3KU3oQSJtY4PXrWr4cunhuUyxwD1NZMyuvfvTrS7MM0ZHqKwcWk0LbU998K6iZUQkegzXodlIsYSQuWHfNeO+E78CFSDzgYr0vTrs3ES8DGK5GrNWPQpzd0jee7VtoB5x6VBJdkhyCcjpVVJQGzk7sEYqIt82QWB9BSd1LU7Iu6samlj7VNH5p4ZuSe1ehaKot0wuBgVwekFEYux5xnmt0a4IVO1gDiiM76DpN3O0W+QI3zd/Wq8twJVOOtcra6ykhJLjHWotR8Y2un27MGDOOMA0OWunQ15ubY6C5mVF+as+W3gvQXBGRxXnt18RFu2ZdwGDjioF8cLZrxLx9a305NdxQ1dzuLq0gs4nDsDkZ+lYMs1ojcEe4ridY+IIuw2yUM3Tiuel8VSZY7iT7Gpa5zWpH3z0Y3Fu7kjG0d+Ka2pRq21WAx6V5c/i1g/wB8r61A/i2RD948+/WinBJGDXLE9JvdYCvuMgwO1ZsmqLMSQx4rzy78VF5gm8nI65q7aaw08Xy9QOuab0OfmfKdN9oE27knPA4qO8yY9uORgcd6rWUu+HJPNWrggW6tn5vrWUYtNpka2sZVwoUFW4PY1RmKn5e9W7zkjPbv61QdG656V1v4VYTvKKZn3JKxOC3A9BXI6rMCzKeR2rp9TJAcA9q4rU5wzsM8D0rCm7SdzGdt2Y8xBl44xUb8rk/jSsuXz70x2wMfyrda7HHLVjgBtPOPehRwen0pAOMDpSrgGmlcku2agIWNWmkycg896zYX29+9Oe4bcFFVe+gkafmY43GiqizNgcmirujSyOp1fcXbHfqPxrEdSBwOnFbOq5Fw/XHXisdpdu9cEcVpypMySsiv5oDcZORyDSfffjr14qGR/nPAFCyhGAxyah2Vh9QnfBZcZIPeqquQy5HQ1NM+XYkEe9VX5cYJNRe6H5HpPg7UQYkQMRjpXrfh+7ygUHtXz94VvDb3AUkjmvX/AA7qewjB6gdawlG6djrpSaaZ6Jbbd7Hgn3FNKiRm5wc8c1Wsb0GMNgbvrViBtxZmOCfQmueKcpanpKfu6FgyG1BJ6EcVhar4lFpG+GO7tzWxfxkwZ6nHFcjfaPJfynAOAaOXRkJtvQx7z4hXduSqHjpk88Vzmo+Kr6+cj5sN9a7GbwgjIu9M4PPFQJ4diV8bOhFbwjFI6aFNu6OQjuL5ouFbI5781WvtQvCu0nB9Ca9j0zQ7GIoZFBbjFa11pWlqq+Vbwgg5JCDLH1NdKpqUjphRdz58ElyPm2klh+dPs4L2cbQhz3r2LVrCyywKL8xzwBVRrK0iswQF49hVzjGKOj2V9WeZR+G7p2YuTUU2ltECrE7hXa6jeRxFkUqMVy9xdh7nj+I9c1zRtscklHqYv9lM8qnk4rq9I0do4wxBAApulW63Lg7eFNdTGEjh2nge1ZTTUmu55j6pFNIfLg45NOuWEVjuJGc0s8qKuR244rKvrgMpXORUN2ViJ3jBdyO5uldkHHSqU04JYg4ppePcSTyBWffXAUMVOMVpzLRCctjP1i6278EZxXE3twZJCePpWvrF4WY4P1rnnYtuOfxoUbu5y1WtkNznntTSM8cY9aT+LmnEj0re1kc44DC9eBQF3LkHn2oU8GpI169qqD6CQwEjPFLEpLk4yacE3P8ApVmGLa2e+O9GkRjN/wBaKl+yM3OOtFAHTaupSd3AOCO9YF2/cd/Wup1uLy2IP61zF6uAxIyc9jVKV2wKMv7ts5zkVGpx83enufmw3SljGOT39azg77kIjdsxsTVdfuDPUVYk2lWx0pkaBlwaErall2wdopEYCvRfDmoMSrFsAY5rgrO3/d7j7Vq6fqhtCqZ4PrWjScWkawk4WZ7TpOqCVUG7niujjuY3KkNyOp715RoWrr8h3c/Wuxs9SWRshzjHQE15zbVkd1OpdM603QkJjAzkcVPZxqIi2Oc81g2t0SQ2R+daUN0Vi9xWi95M0g2yxOiBWzjHvXO6jL9nDOvHpW5NKsiZJ4IrA1O381GHOByKJK2x0RqSjojMk8TEFVB5Bp83iwkqFk/MVhXtmcuVrn7kTRSN1I7ZrVycLJHRDEOMbM6y88UqVBZjkVlXPiouuwOeR61y0jyurbuRTYYpHcHmn7XmXvDeLaTSNF9Ue6ZjuBY8YzT7aEtGrH7wPeq9nAVnbI69RitK3hOcDI78UnrG6OCU5PY0bBzCoPqeRWo94XUHsKyAQNydDxVoAlNoOeOapO7uzFNqTbEmuQEYqetZN1OyR9cknmrkrABx0weKzpW3oSccVCtzXKcovcY04YZXO70zWHq15tjIzgnirl1cmMMVwK5TUL7zS2TzV2ikjJzUUyjdXBdmB6ZqkGI3dKdI2WPNRr9/mqsjgb5ncF6jNDEluBS9Gp4xk56073QhIzTznBxQiLsb161IFAyTUxeoCIcAHqc083G1qYfmJI6VGw3NgVW6FY0FuxtFFUNg9TRVW8xno2uhmnkGOhIA9q5i/iyAwAru9dsWkmOBz06fSuX1GwKIOB+VEpJR5UO1lZnNzQ7+cZ471BIpQsDWpcRqq8cYqOWFZEDeo5qYaILJaGbsyDgmo+MjFXfs2AW7VXaLZj3pu9xW0L8U4WEDPYdartMwYnJ9aBGxBOPQ0OPl5qY6XYr3NjSNZMK7SefrXZaBrg3/ADkkZ7mvMlUq3y561sWWoGDC5OP1rnlHRm8Jctz2S01TzArK3BrbtL7eNpPJwK8n07xAI0C7hwR0rrtI1dWJkLc46VMY8sDuozTSud0pJXb1xzzVhdNFxGzEfgKzNMvQ4BJGTXUWM0ZUKBR1udNktDmZvC3mO3HHBFZt94SG1hsOTwOK9ITysZGC3TFRXkcUgBIGR706s0kpA4qMjxmfwiQCAO/cVUTw1LFJkKcdOlepXdrECzccH0rPa1jUv3BrOUlyXM2tTz+LRniZyy+/SphY45xyeuK6mWBMsPl96oXLRQDAwSR3rWlK8bM0Vknc594CJDknOO1IZxApJ5JHak1G7WOXg81l3d1mM88exrTm0Rz3U0F1d5O4HnPQVnT3mwZOMHrxUEl0QjBvXqax9QvwYm+cnHANEbN6nLNJRJNU1MeVhSDmuYnuCXJznmnT3hkyM8VX4Y561rJJM5pSurCKd2TkmiNeck8Zp4G3ihVznHepZI3+LPpTi3HSkCndinsMCj1AXIK9cUpYYznvUStkEY4o3Ag09EBahG9cY4okgMecDB9aks2XyjnGfSt2K0gnhCn7xpN2VyL2OYx70VpXGlqkzr6H0orLnHzHu17pIk3NjqM++a5nWtHLQ7gmAPavTdPtBdQL/FxwaZqnhxWtG+X5h61aknJtm1SVz531SAQSEEd+9UfMGSM5rufGeihEZxwT2rhJ4JIk5Vvc1vFJ6oxWo9pVZdufl9apz/KpI49KZlipqCSXKjJzz0qI3Umx6lyCQKu4kZ96XzVkBz0zVXeAvWmMxzgdKm+o+hoefEkJHfsarfazk8jNQ9UHfFQOcMTnkVduZ6Dd7GjbXrJyWIxzwcV0ejeICknzOQOK4sNnHJqeOcwjIbn61m4KSsOErM9o0jxQoIXf0967PTPE6Kgbd+tfOtjrEkPO4/XNdFY+KnEeA5/Os5U7NI7YVru7PeV8TIWBVuvvSz+I1uHAyDXjlv4v3DaWx24q1B4oyfmI475qJUlJamirXV2emS6ushwzY/GqL6oQWG72GK4X/hJt6kbu3rUL+I2KD5uahQvoHPd6HWXGrBGZd2f51j32qfOW3ZGO9c4+tiSZ2JzjtWXda1uZsnK545rXl5XYHK6sat3qStPk4IHeqGo6mqxDBH4Vz9xq/mM2Dxn1qg2oMdxJyDT5XKyOHndy9c6sWhdTzWXLdGRMZzUMkpdCAe9M6Lx3q+VImcrgo55qaGMtkYNNt03sMmtRIVWNgOvFa2djPoZ+zaCCPxpgzk/Wr0tuByemKrnAzioas7D8iLof6mmEkginqm/JpHRl5Oaty6AkMHQ46U3nPQYFWY4C685AFLsCAjrn1qQGQyiM/WrsGpMr5BP51m45JNPQ4bryaTSaFobH2rdz60Vnq/yiip90LH0x4S1jdbIpIyuO9djf6hax6axkIDFe9fOmgeMjaSDe2DW5rvjv7TbKqyg5wDg1ny+9oay6m14gt47/AC/JQGuM8RrZW9o3QnFSHxOosinmcketcfrd+9zlgfl9M11XtFIzjorGPNLln2+vaqpJxVkoSG5qGTHljHWlFtthZiB2APek3kil6IDTSCFOOam17gSK5RWFRZyScdaN2VGeaRTntQtgFQkZyadn5qaDkAUp459KpWQkOLMvTnPWpI52UHBx9KjB4zznFNBIPtUPcfQtR3rIR8361ah1V88nmsvoc07OThePpRbuClY2YdWaMnJ605tY2k/N196wvMI3c5pN/OD+tSo8ruWpuJqJqbF2IJ571BNdFwefxqpG5BbBppYkEdD7Vb1dw53r5g0pyT2pWYgHnNRnkYNOJ+XHeqtZ6ECEnB9qQElcU4HIJoXkE+9K4E8L+Wc1aW5IHPas8cYOe9Tq3QYHvVJ6oC7PJ5kQx1ql83Sn7yFOaYOT/jU2s7kJPckhAVgDU8qB4+PSq8fLjPNTN+7IIzzSlq7opX1I2coSOvFQhzyc5+tSyn5T3NV1OEOe9RHVDAHcTSocNzTFOOT1oVssf61ViCyrfKPmoqHn3oqLFczNCZjC5Izmq7Xbnq3Fb2saWI3ZhnGOoFc7KnlnnpT0N6isW1uXf+IgUyaQHAJ/CqyOQuKexwoBxnrmtU7xMNyRSo6+lQsflzjtT4iCp3HkUyRhjGMYog/eG5OyRFjCnuKA2Vp/JDfhUartBFNdRIa3fgUmeSAPyqYJuXNIIzuPepS0GMQAZoI4pSpzTgoK47U3orkDM807AwOlIw+bHalBwv0qX3LGue1CMRnHWmsfmz/KlUnNBAnA/LrTPvH1xTyflYEU1eAR0qtywX5Oc9aORzSZy31pSeKVwFJx1px4X+tMY4NAO5a0AUkYPYUDhT/SmnOP6U4cqcVkJACfUGrEQ3NjvUHRhkcVbgT59wHSqWowaMheQaaMAmrMnKke3eoDweMU7XuheQiEJJkdKlkm3duMVApw2DT3ICnjkVN9BjWICn1NQuMD6+lSE4Xnr70wkEdutSlfYgjQdc0uQAD3oXB7ik3bSfanuBJvNFNMvJopWZVj0nVLXzyVyenQf5965LVLEx5+U9fSvQ7y3CzZyT261zutWqsrBRkda4nO07nXKDbsziCNufahWy3PSpbu38qVue9V1OGOehruiuZHLaw8/eYdKjJyvWkkyGJ54phY043V2BNnA4/OkJBX3phyBTgMZNJaEE8IwvIp5wCR0qushyMH8KSSTDHmqUtgHn7pGfxpDzkjnFRq+6lEnOKL3ZSG53E+lB5GB+NGRyRTc4Bxzmm1e1xjTxgdqUHkmk/vE9acgypzxwOKVkkAmcjNAAxnHNIM8g8Uu7BqelgEH3jSqNwOfXvSquX9hTnyvQdaH2Aixk45py/KOaQ5z3NAyVPeqT7gKp4I6n1pcgKQPWmDv6+tOUZHvUNWIHDkg9qtxShUqoqnPINTojEn0qoljjMSrHPNRiXJzTxEQCO3vTPK2g807+8AI4L88e9K7AN14qMf632NDkqeaSQD2PyHjNRKQTn1pRJuX6UxjjBz0oSsAAYY/TtSMOcUZycilzkU1sAtFSbaKyFqe03MRcCQ9R1xWNqMCtExzx9K6GWRZBs6ZrJu1HlMoAz9a4JO1vI9KTck7HD6vAmGKgbvYVzzZBxiu21KzGxmI2kjnFcleLtlORx2r0qMk4pHJVVrFVucj+dRvhRipmTduxUD1SaV0Yj8fITzTl6AeppFbKAU9U71JBG6lSOeaYcljzU5U5GetQsuG61UVdFkY4J5/Kngd/em7cEU4fKTRbsAEjtTc8GnmPC5NNGAvY80MAGCafGwHHX1phPHFCcseaHrEXQf5YJPPpTSuMjOeeTTvpyO9Ki/LnGee9JaaghAMDApC3ODUinLHpSMgwSalasEM27mJzj1FAGFPqaGO05pwyVOTzV2u9BjAMMT2JxzUscBwcc01cYwT0q1HjZxxWfUgWOIAjd070ZCsVHTFSOR8oHfiqxyrGtUuV3L2HmUDIzULSbuPWmscnNJjO7NRpuQJkAcGkc5I/rTe2fSh+cj3prQsQHb05pM5P0pACVJzTl4GKYCdCc07G7pxTVBJye1PXJbgdqkB4XjrRT9gop3A9ougVk469uagudqAjGSeascsN7fhWZfzsuWySB7VwSjzS5T0m1G5k34MiMM854rltTtwTz+ldbcxNJ+8HQ4Nc3qkY3s3PSt6KszCUVJmQoXGPfmqcqYOecVaX7zH1NTR232iH3FbqyepxzklqZ/RakVtvPcUtxbNFjORkVBu2jHXFNNOJKaauWNw64B5puAzEmo/MBXPTnpSmTdjmqvyosVkAyaZ+fWneZuHJpgPOelJbAOzlKMD2pD7GmnOBS6gO2gKeORTFbk8Uu7jFLgDmnuhWAAnJH6U8ZAGO9MV8E/WnKflIHXFT0sSLFw7E+tK/pnIpEHzsc0btwz0o0uNbDXXPrS5+X0OKaDknnjPWnjk+ufSqvZlDQDyO1WYUJB56U2FAAe/SpPMCKeMHNLSLEhXG0DFV3Y7jzTzLk896Yw4znmhy6DG4600HA/GgyED1qMEEde9ZkC55x2oIpB9888U4Akcc1owCMfKeOKWOF3IAFa2kaW0wBYfKR3FdZa+H4ljX5QxwCcis/axje5jKtGDscQmmSsgbBpf7PdWTrycV6A2nRW8f3eTWLLBGs7bgAB04rljX5pChOUtUVIdOXyl+npRUv2oLxnpRV8zOux3zsx2oM+9VriFWBVj29asF1TOCSfpVWeQ5Zz0rOpP3nUiek488rlGXCRMDjA6Yrm70Bww7nvXT3OyTJGNmOua52+RQr8gYPWtMNJSSbIla10c1IPLkYc4Bq3ZsSKqXgIlYDpmltLkxELnArq0dzzpwurFy5XzYyu3BHesaVChYY71tE/x+oqjeJklh0+lYxaT0Ii+iM4EYIp+7601lxk0igmtvUY9PvfhUoTeMdMnvUUWCPU1bTacDuKp7XLIPIbBPIFIsZ2nuau7d0WP6VEpVFx1qriuilg9aftzmnuA7kDpjtTFOTxST0GJtwhx1p6ZAFNz97mhM1F7sByn5yOwochen5UxWJb045pw5OCPxoSJSsPRMDHrzzUkQ5OeKhDFSRknHrViKVdp7kYqrJjsSiMrGW6e1V5GLLkde9TPJvjI7+lR7Rt6/nUbsb8iEc49RRgljn0qRsKwIpqtk+1DRBC6HJI5oEfH1qdlLZC+lS29lLcZ4OB3pc1lqJyS0ZVSEuSAPzrW0/SzMwyD17Vc03SwThgN3piums9K8sKQuB9Ky9pfRHPOqmnYm0nRlSJRt4GDW06xWsW4gZHrzTEuY7OE888DBrGvdTMrFmYYU5xXHbmk30OGnF1p8z2I7vUUE75Py//AK6566vFaVmJGev1qDUtSzK4BwM8YrKMpZzzkEVrCkkuZHqU1yRaLDX7uxPHNFVto9KK15UVznrEn3pPw/pUFz/qpPoKKK5H8B7MShL/AMewrCvv9S/1oorXD/Cjm6M565++/wBarp1NFFd0epzTNIf8e61Tl/1Ioornjuc0N2VLj7rVEn3aKK6ehotgi6irMP8ArT+FFFP7I+haT7p+lVG/iooquxPYbH916ii6miioWxY5qVelFFNECJ1P0p5+9RRTLI2+834VJH/H9BRRQBMelR/w0UVMRIVqRejUUU2HQs233z+FbGmf6o/59aKKwlszlq7mrZf8fA+tdN/yyFFFc63OF7Mo3v8Aqz9awr//AFJ+lFFTD4WbYb4Tlrz75qtF98UUV1Q+A9BdSxRRRUnOf//Z"/>
  <p:tag name="MMPROD_21169LOGO" val="/9j/4AAQSkZJRgABAQAAAQABAAD/2wBDAAMCAgMCAgMDAwMEAwMEBQgFBQQEBQoHBwYIDAoMDAsKCwsNDhIQDQ4RDgsLEBYQERMUFRUVDA8XGBYUGBIUFRT/2wBDAQMEBAUEBQkFBQkUDQsNFBQUFBQUFBQUFBQUFBQUFBQUFBQUFBQUFBQUFBQUFBQUFBQUFBQUFBQUFBQUFBQUFBT/wAARCACg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TwABTeAelKXxWbqOt2tjuWWVd391fvVxVsRToq8pWRUYyekTRVsdsVBNdLFGzPIqL/eauO1LxUUSRoI0ghjX5pZP4V/9lr52+Kf7bfw58ASSQy60/ijVI1b/AELRP3yq3+1J/q1rzPrlTFT9nh6cpPy2+82VO0eapofTt54rtIAyxbp2+78vyrXBfEH4v6B8PrJrzxV4gsfD1vt3RwyTbZJv92P/AFjf8BWvzp8e/t1fEb4iyXFj4UhHhG1Ztq/2avnXbL/12Zfl/wCAqteX2Pw58QeK9QbUtevp/tEjfvpbmT7Rcyf8CavocHwnmGYe9iHyQ/lW/wB54uMzjC4Naz/r0Pqz4of8FFbOy8618DaDLqEi/wDMU1lmjjb/AHYV+Zv+BMtfNvij4l/Fj45q39t6xfS6azbvszN9ltF/3Y1+9/49XVaD8N9N0jy2itfPuPvfaZ2VmrqrPw//AHl+Wv1DJeEsHlvvqPvd3qz87zPi6rW/d4eH/bz/AMjynR/hLY2qrJfzS3kn8Ua/u467W00a306Py7W3jgj/ALsS12segqnzfN/u1Y/4RyPb935f/Qa+/pewo/DE/O8ZiMTjfeqSPP7rQ4dRh23Nr9pjX+GRd1cvqnwvVo2k064ks/4Vgk+ZV/8AZq9qXw58u5Y2iaq83h9WZdkf3v4qzr+xxEeWZrgcTicF/Dl/keV+E/iv8UPgp8ul6tdLpsfzLaXP+kWW3/db7v8AwHbX0Z8Pf2/9JvZIbXxposujTfKv9pabumtv95o2/eL/AMB3V5/NoPysu1v7tcbr3wt0nV2mka1a2uGX/X23y/8Ajv3a/N854OwmY/vOXll3WjP0jLeLatH93Wj/ANvH6PeA/ixpHjCxW+8O63ZeIbH+L7LN5jR/738St/vV3un+MLO5ZVl3Wzf7X3a/Gpvh94o8EaouqeHr65juI/mW5sZmt5l/75avWvAP7c3jrwfdLY+LbOLxPaxr8zT/AOj3qr/vKu1v+BLX5pjOGMwy33sPLnh/K9/vPvMHnODxkfi94/VVJVmXI2uvqKnUDb0xXyb8Mf2uvA3jWS3hsfEH9g6lM21dN1llt2Zv7qt/q2r37T/HHC/a4dy/wzx/xV4kMfOhL2eIpyhLz2+89n2PMuanLmidsOnIpWUEYrL07VLe82+TKrfL937rL/wGtPdXr0a1OtHmjK6MJR5dJHi/xC+NWj+CNOa88Ta9Y+HrH+FZ5Nskn+6v3m/4CtfIfxN/4KMaVZfaLfwFosurSL8q6lrDeTB/wGNfmb/gW2vk+Tw5rnii8bUvEeoSy3k3zSXN3M1xM3+9uatfRvD2h6Db/akha8bcsfnz/Mu7dt+X+H71fWZdwRGVTmxcpSfnovuPm8XxLh6HNCjHm9P8xPGnxT+KHx4/5DOqXktizfLaRN9nstv+zGv3v/Hqj8P/AAbsbeRZNSka8b73lxfLGv8As/7Vdcbwpqmm2sG2WO6kkWTb83yrGzfLWh4N0G61+w0XULmSWVWjaSZfM+W43K21dv3dv8X/AAGv0zBZNg8BDlpQt+B8Ri86xeNi3z8sPxLXh/SNLs9tjZrBB/0ygZd3/Aq3PNt7O8ms1t7m5vLez+2NHEq/LHu27tzbat+BPDn2e/8AEDNatF5moL5fy7VkVYY/mX/Z+9XR2vw8a98cXWoXUaS6bJpcdqsDSfNJIsjMzMv935l+9XqzxHLHlPn4UVVm3Uk5afNnO6H4n0nUdQhh3fZlm0+HUo57mRY/Mjkb5V2t/F8tamh+JbO8h8UXDeWum6LMsazrJu8792rf+hNtrvtL+HfleNLzWv3TR3FjDYxweX93y2Zt27/gVaFj8KLeLUry+aadvtmqLqkkDfdaSONY41/2lXbu/wB6vNniT0KeEo/ZieW6D4vuNR8E+KrqVbODXtDWbzI4G8yH7u6ORf7ysv8A48rVNJ4qmtbNdP1G3j0rxNHcW6tbbd0d1C0iq01u38Ue1v8AeX+KvWPEHw58K3upXV1q1xFp95eaf/Z9wv25bfzrdm+Xcv8Ae+9tb/eq94y8KeFbqzjk8Qrayro8keoQs0m2SFlb5WX+L5m+X/arili/e+I7Y4OlL4YfEed/FC4uvCHg+81Kyj23Ec0Mat5fmKu6RVZtv/Aqz9Y+1aTqGi29xuvtN1i6bT9s9v8AZ7mOTy2ZW2/xK21v/Qq9Sm07w/8AFXwi1ncSS2tndTLHJE0yw3McytuVdysy7ty7l+9uq9/wrm1fWIb68uLnUL61X9z9rk/1O77zKq7V3N/erP65EKeEp048soa6nzrpfiq407w/ocj2Mtza3El0twyt501vDC23d/ek2/3fvba1tU1azg86RI2u7ePTW1Rbm2ZWWSPdt+WvVNP+FFnojaXDZ3U7f2bJdNGrMrbvtHzMrf7v8NcfrHwbtdO1DWvs98unx61Yzafb6bPJ+7huG+Zmh/3vvMq10QxUv5jnqYSnJ+9E5PWHsbXQ4dSuN0VnMse1mXd80n3Vb/vqsHxB4StdSWSG6s4p/m+VZV3Mv+7XXeLPhH5Xge1s9LsUa+h+y/6qZo45GjaPc23dt/haq/xO0G8bw+zQQyTxrdQyXEcHytJb7v3i/wDfNdtKftPiPJq0fZtSoy5ZNnhfiT4Uef8ANYXXlM3/ACzufmX/AIC1WPCvxp+KXwMjjjsNSuW01W3fZL3/AEqyb/Z2t93/AIDtr0nUtN0cT6dJasireTNb2/2Rv3cn7tm+Zf8AdWuE0/UrzWbe3h8lJbia3mmknZtqqqzNGqqv96uHG5NhMbC1SnF/ie/l2d4zCby5oR76H0F8Mf8Agoh4b1bybfxno9z4euvutqWm7ri0b/eX/WR/+PV9ZeAPjHp/i/TVvvDmuWPifTf4mtrhZGX/AHv4l/4FX5Xax4U0O8t5me1ns7qFttxJAv3W2/eZV/h2/wCzXN2Oga94Uuo9Y8JatKtwrbludNuGhk/+yr83x3BChKVXBzlGX8u6PvMJxLhqulaP3/5novlbvl2/NuqDT/D0lxo9nayr5cyzeZIrfNtVZN22rcKferY0+LfIu3/0Gv3XkjL3j+e44ypCPLHuXrPw1De3lndNG2633eX8395dtd54d8PQ2dvHDFCkUMa7VWP7tZvh+1Z/urubbXoWg2S/LuXd/vVw16nKeth1UqRipSMfxVLqHhnR11Cyjs1bzobdvPVm/wBZMq/wsv8Ae3VX1S11i18Ra1Y6beRW2tKuk28OqfZ1+VpppN3mR/3flX5a9Qj8G2fijT1tb+FpbPzI5mi3MvmNG25f/HlrvtJ8G2LXk189jA11N5fmT7dzSeX/AKv/AL53fLXy+KxkYo+xwMYxj8J87+LNe17WdP8AFGl32l3eh+INN0eNZra2aRoZpGuo1W4t2X7ysu7/AGl+ZWr1oeD9cX4yeGZL9oryzj0/UP8AkH2skcNvIzQ7VZmkb5m+bb/u17Fp+k/6vEfzbvlb7rbq3rPTtv8AD8rV8tXx8vsnvQpR5bRifPtz4NvrP4r+ML6XR9Q1fS7zS7OG3tLaxjkhvGVZt0LSN/q9rMv8S/erkdU+B/izSfCcmmtZy6rcWvh/R7Nrm2ZZN0kN800yx7vveXH93d97atfYEdn/AHlX+9uWplsNjbt3y/e3f3a8367M9OlS5Y/CfOeveA1+LHhvw7b/AGfXb7SpNajupLvUFjs7mOHyZNs0fl7du1vL2t97dVj4b+CPFml+Lteh8VRrcrb2drZ2eur93Uo1kmbcy/8ALORVZd38O75l+9Xp3xJ+KfhT4W2lrJ4h1Bbaa63eTbQx+dcTL/Eyr/d/2qteB/Etv8QfD8erWGm6jY2Vwu63k1SNY/OX+8qqzfL/AL1RHHfZ5junltRQ9tKPuyPl/QfCGpWvj63m+wytMviLVPOjW1khkjtZFbbcSTfdkh/ux/3mXbXK+G9Em1e88M2t/unkj8K2dwq3urNYyLJ50m5l3feb5V3bv7tfckmm/L/wH5lX7q1g614S0/WVZb3T7a8X722eFZNv/fVelTx55NSl/dPlvVvEF54f8Ya5/aWyXwqs0NnHdq25rGZoVZfM/vRyM23d/C3+y1WtPik1vw3pupTwos11ax3Eir91WZf4a9y1zwhYy2d9bvptt9nvlaO6jWFds3y7drf8BrkZPCtrpGl2+n2Fvts7WFbeFd27bGvyqvzf7tfQYXGcx8xjKFPl92PvHiereFbOK4+0fZbZZl+7Jt/eK3+9Xn+qeBrXTvssmm7bZrfzFVW+ZZFZtzK3/Aq941rTvKbdtVv92uD1i1/h2r/6DX1FCrGR8difaxjKMZHi2oaBJFFrEj/vbi8XaqxfKu1V+Var6dbm30q0jePbIsEaurLtbdtrr9YgZZGk+Vvmrn7j727+KvepU4x96J4ksZU5fZy7lWFK6DSYvNk+7/tVgWv91f8Avllrp9Hi/eL/AL1Z83unJTj7Sodxodr9393t/h+avSNDtfNjj2r8u7bXD6Hb7mVdvzL92vTPDsTbt21d38K189i5n2WEp/CdtoNmvyqy/wANd9o+mqkf3W+795v4a5XQbX7u7av+7XoGk2uxY13bd33t38NfA5hV94+2wdI0LW1+78u5lX5m3VrRwfd27V+X5qbbwLt+X7q/NWhGu7du+7/u18zOofU0KXukLRKsfzfN8vzV51J8TbW7+J6+F7S6iKaXZyajrM6tuWFfuxws3975tzf7KrTP2jviBc/Db4V6vqunHbqjKsFq/wDckkbbu/3lXdXwp4Q+L03gfwL4r0e1tDPq2v8A7ttWkm3SeXt2tu/vN8zf8CZq8+riIwdpH32UZLUxkHVjHyX+fyOtaW4/aa/aI2yeY2mXEzbvm+WOwi/u/wC0y/8Aj0lfX3j74yeFPhCLLS73zJ9TnVY7PSdOi8y4kH3V+X+Ff4V3V8H/AAW+LKfCHWNT1aOykur+exaytF3fu1kZlbdJ/s/LXp/7JWlTfEj40XPiLxDcPqmo2MLX/wBpm+bdOzeWrf8AAfm2r/DWNOrtb4mfQZnlU6ceap7sIR082fa+jXE2qaRb3Vxp8ulTSLuayuWVpIf97b8tF1ZKzN+7roPK+X5qqzRbV+6tejTmfmFelGXvHE6ppu/7ytt/h/hVa43XLLb95fm/vfdr0zVLXfC33Wrh9ctdsbLuZm/3a93CVfePksZSPJ/EFr8zKq/K1ec65Eu5m+X/AGq9c8RW/wB7f/e+X5a8v8QJ8zKdvzfN/dr77Bz5onweMpHleuQcNub/AL6rj7hK7zxBFs3bFVa4W8+ST71fX0JSlE+HxMeWsUrP5a63QU+7u2r/AMBrk7P5tv8A7LXaaCq/Ky7WrKXunXho81Q9A8Oxb5FX5Vr07w3F8y7fLrznw/8AKsbKq/er0zw78rbtv8P3dtfNY2R9lhI+8eleHVVJF+Xb/wABrvtJi3x7lj2/L/Eu6uH8O/umVfl+7t+7XdaXtSPcyybq/O8Z8R9xgom5bwfL/Du2/N8taEK7Kq2/zNt2rtq58v3dv/jtfPs+wpR908Y/ay8JzeJvgxrSWylri0VL1VjX73lNub/x0NX5vSL+7XZ83+0tfr9q+nR6hYyW8sayRyK0bq38St96vyh8ceGH8J+MNb0R42jOn30lv8393d8v/ju2vNxUftH6xwni7Xoy6anMx/N8ystfYv7Auht9r8Vauy/L/o9ou7+JvmZv/Za+QoVVm+bb8tfon+x/4Pm8JfB7T5bqPyr3VJpNQkDLtba3yx7v+Aqtc+Gj+85j2OKcSo4b2f2pM9127f4VqtN/DV9UY/7NV7j5q9iJ+LTiYN9/F8v/AH0tcjrFr/Eyru/3a7S827W3bq5PXl/dttb+H/e3V6mG+I+axkTy3xBFtbbt2/LXlfiCLf5jNtVf4vl+9XrXiCJfJ+Xazf3W/iry/wARRMrSR1+iYGXwnwGMh70jy3xEv3lb/V/7VcDffeZlr0TxAuyOT5l/vLtrz7UE2XDfw19phfhPzzGfxDMs3/efeWu60GJXZf8A4muHsd3y7a9A8J6jHp19prTaXPrkcl1Dbrp8FwsLXEkjKqr5jfKq7m+auDF1PZUpVD18tpSrVo04/FI+jfg18JF8UaY2ralJPaWLLttVj+WST/a/3a9FX4I29uzLZ+JNTg+b+KG3k2/+O1SsW+Ol4I49O8LeBvDVpGvlrHqGp3F00a/w/LCqrTz4O+PV18zeKvAtj/swaLcSbf8AvqSvyCvmNatUlPnsftuFyqjRpxUoXkdFpfgbVNL+VfESzxr/AAz6aq/+gstdRa2upWrbX+y3Kru+Zd0f/oW6vPU8DfHgR7h4+8HSN/dbw7Jt/wDR1Oj0f9oCzX59S+Hepbf4Wtby33f98s1ebOq6nxSR6scJGn8MT1qO/ZJNrwuvy/eX5ttXoZ45V2rJ/vbvlrxpfFHxt02TbffDnwzrSr919J8RNC3/AHzNDUMnx48QaRJt8R/B/wAZaWu7b9p02OHVI/8AyDJu/wDHa55Qv8P5nTHmie7fLKPavAP2gv2ddA+I1nca09zJpGrWFszNexRrJ58ca7tsit97/erQ0z9pr4eaxepYL4uTw7qTf8uutW8ljIG/u7ZlVf8Ax6tz4i+LJLX4R+L9Rlms7mGPR7ySG9spN0cn7ltv+fmqI05Skoyid+HxdTDz9pSlyyR8WfskfBix+PNtfazqN2bW10i/ijl0+GPd9qRl8xdz9v7v3a/Ry1ijtIVjVAFXaoCr8q/T2r4X/wCCY+oNB4a8fpsaTZdWTL/D/wAs5P73+7Xv3i/4/wDhvQr1LbUvHuiaRN937FpI/tK93f3fl3bf++a0q4dUqkoJG+KzCvjOWVafMz3NpP3bN/DWXJr2nuzRrdJK392BvM/9BrwGP4w2OtMsmjfD/wCIXjZv4bm509reBv8AwIZV/wDHa3oPGfxbvY8aX8IrPSof4V1bxDDH8v8AtRwq1Ry8vxHmynKW0T1S4uvNjZkjdv8Ae+WsHVNO1a8Vlt7eBdy7f39xt/8AQVrjjH8fLlcix+HmmLu3fvbi8udv/jq0j+Hfj9K7bvEHw+g3fdVNLum/9CkrojPk6o5J4aNT4ojtR+HXiTUP+W2jxyf3mmkb/wBlriPG3wm8QaNpM19utrzy/mkjtN25V/vfNXa/8I58eIkyda8BXm3+GSxvI/8A0GSopLn47WHNx4W8F6yo+8tjrFxbs3/AZI2WvTo5jWoyjyzR4+IyenWj8J8meIFXa397/vqvN9U+RuflbdXsfxRurlvGGpWuoeGZvCmqLBHc3Fg11DdQsrs22SNo/wCFtrfKy149qzt525vl3V+wZVXWIoxq/wAx+IZ1hpYbFezl9ky9P/h+au00+VrX+y7hW/499SsZv93/AEiOuL09vmjrqJp2i0NmX70dxbt/3zcRtXLmKlLD1Ino5HLlxcJf3j9YI/uin1BbMGiVvXmnTNivwp7n9DR2HkkU3eC23qa5HT/HVhNJcw38kem3NtI0TRySbt3+0rVFr3xH0/SLPzrWWK/k3bWjjk+7WkaVSTtymcqtOKvzHaZ9qY6tyRmsG18Z6TcQxyf2haxMygmNpl3L7VLpnia01m7ure13yi3VczqP3bFuytUcko7jVSMtmP17w7pfiaxa01XT7LU7dvvQXtusyt/wFq+ZP2kvgL4Q8CfBnxz4g8LreeEpl0+QzWmj3bQ2V5u+XbJb/NHtbd/Cq19Z/e4r58/bu1T+zv2ZfFexhuuWtbdf+BXEdb4aUvbQSfUqcYyjqfK37Avwr0D4mv4ztfEK319Z2f2WQWC30kNvcbvM/wBdHGy+Zt/h3V+gnhX4eeGfBMQTw94f03RY+4s7SONm/wCBLXw9/wAEw5m/4STx9H/es7OTb/wKSv0LB5rbHSk68lcmlH3RCu6nYFVri6itIJJpZFijjUuzseFX1rlI/iFp6rHNdQ3ljYy/6u+ubdlhb+7838P/AAKuC1zW52mRSNtUc1TkvoY4DM0iCFV3NJu+UL67q5KP4m6fJF9oWx1GXTVbnUUtm+zr/tbvvFf9rbVcrYuZHd1HL/q2psMvmqrL91l3LT5OlSUfCP7Sk/m/HTxFubasOnWEf/jsjf8As1fP+sNvuP4vvV7d+0BO0vxy8eNubbGtjD/u7bdW/wDZq8N1aVWuPl/vbq/ceH1bDU4/3T+fOJpc2NmY9ivzKy/erqtUfZ4R1Jt3zLD5m7/dZWrl9P8AvL/srXVal8/g/Vvl+b7HJ/6DXRmH8GRy5LL/AGqP+I/U3SLkT6bay/8APSGNvzFY3iPxtZ+HZ3huI5zN5e6PbH8sn+yrVa8ESGbwdokh+89hA3/kNao6xZ+IWe6jsGsVjkX9zLIrbof/AIqvw20faan9CO/s/dPF9Xum1bU7i8aOSJppGk27fu7qp+W3/TT/AL5rduvEGuR3TQ/2jKzK3l7l+6zVeuLnxVZrC097LH5jbY90i/N/n+9X1MakqcYxior5nzkoKpKT1OUkX5m+V/8Avmu++Gvii10H7RY3ivGs0nmLNt+Vfl+61ZOpax4n0cxrdXMkTMu5d21q6LwZqfibUUNwqxala79jec6oy/7vy1y4x+0pa8tvX/gHVhFy1ND0ywvo9QtUmi3eXIu5Sy4yK+Xv+Cj979m/Z5WDG4Xes2sDf7o8xv8A2WvqDT3uHtla6jSOY/eSM5218d/8FOtQ2fDDwnYk/wCv1ppP+/cLf/FV4uDjzV4R8z3Z/AeWf8Exbj/i6HjGH5vm0WGT5v4tsy//ABVfpIPumvzI/wCCZ955fxv1yM53TaA//js0dfpNdXtvp1rLdXUiw28S+ZJI/wAqqq/xVrmEbYiQ6fwGZ8QYvtHgvWIVH+st2WtAvby6arfJ9laPd8/yr5e3+KuUl1DX/F9nLHZ2MWmabNHtFzqIZppY2H3lhX7v/Am/4DXJ2Gl6j4hht/Dc2t3r+Rvh1KGNVjVLeP5VX7v3pPl/8erjjC8dWTKf2YohgtlW9hnmhuP+EDkuc28DN+7V/wCGZ1/592b7q/8AAq9a1Z4Y9DvpH+WCO3kZl/2drVz0vw4tp7KSybWNXa1kj8loPtfy+Xt27du3+7Xlsk2rweINQ+Hz6/fJqDNGbGGdVmjuNNk+9Ju27t0e1o2+b+7/AHqqyns9ifg+ye2+C96+FdG83/WfZI93/fNbkv8Aq2rgzr+s+Go1bV7CK406Nf8Aj/0zd+5X+9JC3zbf93dXW2V/DdWsdzDIs0Eyq0ckbZVlb7u2snGzuaRl0PgL40zmf4x/Edhkj+0oY/m/h22sNeMax/x8N/vV6v8AFF/P+KHxCkCt82vTL/3zHGv/ALLXlGqN83y/8Cr9zyP3cLT/AMJ/P3Ev+9T9TJs/4f722usk/e+F9UVt25rOZfl/65tXI2vyNuauus/3ul3UO370Miq38LfLW2YLmps4sm93ER/xH6WfCS7F38LPB1xnd5mj2b7vrClddO2Frzz9n2b7R8FfALccaHZr/wB8wqtdR4sjuG0W8+xzGC4EfmLJ/d21+FTj+9cfM/oiMv3XMePaS9x/wmC+TbpcSedN+7kbarferuvAuiaXcaKsj20E1425bhJ13NG277u3+Fa830uDULrUPM0+OWW627t0P3vm+9XQSaTrMvlKvh1YfJ/ijjZfM/2W+b5q9OvC75VKx5lKXL73LzDvE8S21prlvYRBtO3w/vFbdtk/55r/AHlrqvg+6/2FdfN832pv/QVrivEFrqhsHEulLptqNvmeQrLH8v3d1bHwtN7NfTRpJ/oMPzTQ7vlLN93/ANBqZw/2Z+pVGfLW+E9fr4M/4KiXoay8A2i7tyy3k/8A47Gtfef8Ir85/wDgp3qXm+PvBtirL+50uSbb/wBdJtv/ALTrnwC/2iB68/hOL/4Jx3Oz9oiSP/n40S6X/vlo6/SXxjpUmu+Hp7OAqspKzR+Z/q2aNlZVb/ZbbX5l/wDBP64W3/ae0eP/AJ7abeKq7v8Apmrf+y1+rda5o/8AaOaPkKl8ByWmeNbG8m+z34bRtSUfvLG9ba3+8rfdZf8AaWuY8OX01lqQ8R3CtHp/iGTa25f9R/Dbs3+8v/oS11HxAtrWTwrqT3VvFcrHCzKksattb+9WbJ8MdEl082vl3MFu0arIILqSNW/2tv3a4ItJeopKR0kui21xq8OqEP8AaoY2hRfMbbtb+8tebapqFzf+Il8ZxqsWk6XN9ijPy/v4GbbcTbv9ltu3/das02OoS64/hc69qpvY5t0t39u/dta/e2qv/PXb8u3/AIFXVaj8IvD76WV8u7m+z2skNuk97I0cfy/L8u7bT5YxerCMuf4jY1jxvZW0xs9ORtb1NvlWysP3m3/ro33Y1/3q0fB2jSeH/DljYTMss0K/O0f3dzNubb/s/NTPBFvDF4V0pobeK2WS3jZo4o1Vd22ujK7QAqjbWb7Itdz80fiBP5/jrx5MfvSeJL77v8W2Tb/7LXmOoPukZdu1Wb5VrtvFF+s+ueMJNzKreINSb5f+vhq4O8l3Sf8AjtfumUx5cLT/AMJ/PPEc+bFT/wARn277JP7v/Aq6zQW3eZ8rN8rVxsf3v7v/AAKug0O9VZNpba25V27q6cT8DOPLZezxCP0c/ZcuTc/ADwGzY3f2TGv977vy16ZqStPp91Eg3SSQsqr/ALW2vJP2PpxN+zp4K3feS1kj/wC+ZpB/7LXtHlrnI/CvwfEPlry/xH9E4X3qETznwD4Q1LRNXmmvbVYofJ27vMVtzV6KYc/8CqXyx708nFTUqyqS5pG0KUaatE5fxpp0+qeHry2tY/NmkVdq7tu75qwvhz4bv9CfUPt0Hkebt2/MrbvvV6DsUUpjVqpV5Rg6fRidGPtOccRuXmvBv2vtG0mf4AeOdUvdPs5by20mTybm4t0aSL5vl2s33a9ynmS3jLM6qq/M2418t/tI/GrUde8FWVn8MtF0n4i6fqck1tqkV3B51pJbhdp2tuVW+b5fl3UqEakqkeQ1fL9owP8Agm54Z09vgjJrk+lW51Ztau/Lv5rdfPEbLH92T722vsvANfA/7GXiP4ifCiZfB+v+F30fwN/pF4t5KrTXEc7bfLhXbI37v/gP/Aq+1PDHi7R/F+kx6pomowajp8jvGs8Em5dyttZfqG+XFXiadSFR8wRlGXwmnq2mJq+mXFlKP3dxG0bVzSaV4oubdbO51a2iiVdrXdpE32iT/vr5Vau3poUL0rnTsOxyn/CD6c+iJpqwPHCjecsqyMsyyf8APTzPveZ/tVQuNB8UPbTaeNUtJ7WUNH9tkjZbhY2/2V+Vm/2vlruuabtDHd3p8zJ5EZ+mWSafp9vbRKYo4I1jVf8AZWrs2dnFSkY6VVupfLjk/wBld31oWrFU+E/KLWLzfJqkjL/rtUvpP++riSuXml3SLu2/e3NVqS/8+33f89Gkb733t0jNWZI3/wCzX7zl0eXD0/8ACfzfmr9rjKj/ALx//9k="/>
  <p:tag name="MMPROD_21400PHOTO" val="/9j/4AAQSkZJRgABAQAAAQABAAD/2wBDAAMCAgMCAgMDAwMEAwMEBQgFBQQEBQoHBwYIDAoMDAsKCwsNDhIQDQ4RDgsLEBYQERMUFRUVDA8XGBYUGBIUFRT/2wBDAQMEBAUEBQkFBQkUDQsNFBQUFBQUFBQUFBQUFBQUFBQUFBQUFBQUFBQUFBQUFBQUFBQUFBQUFBQUFBQUFBQUFBT/wAARCAGRAR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PUZcgYJHBqHe29wclVOB71JHkMTjk9aVGAhZSvAJOax5UKwx1DIgXimqSXAA7fN9KHQMgIOGB45qQqdgZPvE4NTPTQXkJkSnn7o4AzQcZ44JwKEAUFRyTzk0kjKsLsPvY6e9Q3rYEh2B5gAPHTNNm3uxCr6jipIcMArYHHWpMAL1wR3pNcjY9ivtKoqEjeTTSQCd30AFLJhlLFsHdxgVXmnRCSxwuOtVTSauQ5WZKxZgFB4705mUHJ44Arjdd+Ium6GjpLcqjccMCCef88da8m8TftQaZp7ywDPmKSApYdB0rqhhpSkzP2yUuU+hLq6SKQszAA81hP4y0uKSRZruONx0VzgmvjLxZ+1Zes1wttMqxkEjpke3B5rzLUP2gru9V0ku3kVhkhyT/WtlhS5NvY/Qqb4iacpA89Mk4UhxjHrUw8caaAP9LiZmPGHzX5txfG64RDi7cFuP3bFRj0PPT2rV0X43zQOSZkIznkk0fV7RErxWp+jFv4ttJIlQ3CFumAwrYg1GOfBRw+7qR2r4H8O/GuSa43fa1LE5IB6fSvXfCHxonaNVVxIGPJPJHPP1rllRvEq7R9RR8nk8HofWkLeS5IJLN61xXh34g2WqW3EwaRQM5ODn6Vp3niq0S3DtKEHY5rmhSkmCmram+8iqpJI9hmokdsZAwW7Vyy+KbS4Kfv1wDwM9a3LfUrfhvOXJ6DNbODQRmm9S+kTIpOcZp7kpDtxyelQQ3kW4bm+UHjI71YSRZckHIGOa57cruWpK4kfzAFxjsaYx5Kt0HPSpCRIQG9Rim+YofABIJrCEnzNsq+txjBtykcgAA09SMYAyx70qlWb0XOSKaCGJX+LoMVpvqNaK4hDGTGcLnnIpAfncHJB4p5Uq2O3emTKVViuD0wambcwvbUQE7W6jjANEQ2RKCcj+96U4DAkUjtn6VHIdykDoKjksnYm+grkzM23oDkEdzTVbIy5wewp0bhSAOQOtKcGYBsc5P9aL62FBXuMeWLcf8KKnCxYorKxpc0VdlZwenHNRMX3bQCVz1p5ICg5yxxxSbsPt5K9Sc16bbSIfkO27MsBnnGMUbgoI6HPamiXzVcgcEnGKci/INxG4Uov+YW9mOTC4BHI5qJ1AyDmlYk7jxtxxQzDOcZTjrTi9btE+Q1spFksehNNnnEQGTwVBzUd3dLHEckAZxzxXknxI+Ltt4ZhlKTJlc7g7du9VGLqSsDkkdt4i8a6foMTvcXiRbeQrNXzt8Sf2nLeDz7a2uIm25AEXL/qa8H+K/wAfrrWb2SOJ/lGcKG/Q+tfP+q+KLjUrt5HkLSPnLE5rvhSjS3MZKUrI9O8bfHK+1m7ndruYocrsMh2kfSvNr/x1eXkr75ScjA+mOlc7PvmbBY5z15qnMjqQP/r1pLEpQtE0VOOrZPf6xO5YqwBzyRxVZ72QxqS5J+tRNGURhxnr0piKPJO7rnn2rijXnJm8Yr4mAv5QSu4gU+PU7iPgO2PXNVX+UFj68cUiSB9uT360/bykhaSdjf0rxXdWcgxKwIPrXq/g74nPEqK0pDf3t2K8IdhvbaatWt3LbOJFboelZ+1u2mbOndaH1kPjxNpUaR20m1wAWkbBB9hSt+0Zf3bK73DGQ4DBuVx6YzXyuurXVxc4yQvTO6rIu5VmGGOD154rojWhFanGqfM22fU9r8cZrmYlZyCRyN5457V2Hh340Xcz7GvGWMNnYGOfzr40i1ea3ZCkh24yea6DSfFk1uAxcgHrVQlFxbFThds/QHwn8XluFMkkrPyBy1eseHvF0N3EpEy5yDjdyfwr83/DfxDeORQJOAw5ycV9EeAviMs6RFp2VsDvxWUuQlKzPsOG5M2HDZBNWkkUbUOT715p4R8UrNbwgz794HzZr0GxvIpowQ2T/SuKpCz0N0X9qs5A6DvR5QSUKBnj8ajjk24GMg96sKhOWyfrXNqmWgyA5z0I61A6A8EcUrMxlZRztNLnMXqc0XuSM3sWcdNuOaI1GPqaV0MZck8EUn3WkbkAAVorctwGKNkpB6E4/CpGiZZWY8lTtpYypYu3IxxTfNOc4PPJrJ9GgTsx+V/u/pRSUVWg7mgxAkZvQY/nSrhIgRyWbBol+78vPegOp6DDYrrknawh8cICY6Z5xTX2o4wd2OKNxAPPfrUSnEbE8c1F72I2HD92jEjKjnFU9Qvo7S2kd2CqOhp9/erb27SMQqhMnPfmvnH43/GZfD8M0aS42c8Eds10xpupKxlVn7ON0aHxg+NttoGm3CRz7mGQqo2G6da+HfiJ8UrzxJdyyfaHw3G0tn16+9Zvjz4i3XiC8uJTMTvJPX1rz5pG2OzHOe5r0IqNKL7l01f3mSXNy0p3Eksx5yazRGRcZbPNJcXYiAO7p61QuNYQuSCAelYPmbTZrYvy7I5MZyfrTHdP4iMVhDUWZmOc+9K120nCsfesOVagloXby+RAcY+tVY7pSpB5JqvJEZFpY4GZGAB471lOS0UTdRbiE029cKKlgTcq4FPsrXD5YEj3rQitg7bVGMVk3rYiELtMoR25OSc896sWtmZDgjj/AOvV6CwIBU5J96v29mwwCMd6iUl0O9aKyKtrYFWYbfSprm2CLjoSK0EUgOADioL2EsUZecD0rJS1SZy+zVjFXPnCMHI6VakmEUGM/rSG3/fFsDI5qtcHcMk9a7ItJqKMIrkkWbDVXtmO1sZ9a9Q8FeOHtJEUyEAEZrxNJirNz9096vWWsyW0ikEDnkmtXZXIcNVI+9fhn4/ViqmYNv5A9K+i/BHiOPUYUDP83Svzi+Hfjz7NdxK0nO3AOa+ovhp492bCXJJYAYboKzcXJXRL20PryC4wgGAxHANWkkYxFQMc5rlPD2uJfQo8bA8AgZ9q6W1uhtORzXPy6ahFtk1uxLMWHOKXayoeeTxml9WzweOKHY4ZeSQelZNJamq7jWBb5WPHrig42MuOoBJphc5CYHvUhTduHYelTshdRBGCjKOCOnFNVl8sqx5B4Jp6rtDc8nBJqNogxZg2eMUJiJNoH8X60ULEdo+UUUXXcguxRssZJGc8DP1pzHnJ446igS/eXPAJA/OmBSCBncAcGu1JydykIz4dueM96hnnSG3aSRgq+pp07Bc5xxXA/EXxjFoelzvvQfLgBjjqD/hWsIJ6Gd7NnK/Fz4m2/h7TrmMT7Qq9A2D1r88fiv8AEyXxTqdyu9golZhubJ713Px5+Lc+r6hd20ZZUkyxOf8A69fNep325t7PubPNd3L7PUxlSdTfYvXF5lCxb8jVK81UCEqDg+1Zb3zOGzwuPWqLyGQn2NYSlbc6oaKxYn1J5mI7e9UZWLzfjyKm8vPA/GnpbtJJ0JbNS6miNre42NtomdavpZsD8vcVd0zQ5Zk6Y9OK6ix8NsuxWTk8ZxXHOTSLpQd9TlLfTpX3ZHGOwxWlbaWyQng8967q38JEIDtyP51q2fhLJwYxgdscVjzq50Ri02eeR6OzINtaNloUhbAU+hNem2nhJBuYxY461qxeFVjwAgBPOCKzneRtCkk9TylNDlikyVyc+nar0WjNIcbecelenL4VCI7MmWHTiq/9gCP5tvX0rFvSxq0ktDztrBVJG30qlPZ7EPy5HU13tzo485/l59Sf/rVg6hYGNyAvFPlbsczgziLi3xg7cD07YrGvIiC2DwR27V12o25VThetc3qUW2IsMj2rtpr3rnNUTsc3InkliSck96iaNinHI9as3aFoi7ZGfSqu5lhKgHArTq7mV2kma+iaw9lLGdx+UjBFfQnw58aq7wqZiB0Jz0r5hgnweTXbeBdeazv0VpPlznk10U3pYzs7Ox+kHwq8ZGcwQeeOF4PqK900icyqN2cEcGvh34Y+LVXyGWUFjjofSvrjwT4k/tmwhcHI2joc81hydRLR6nosbFkCE8DFSSMGLMvHTmqNjc+ZGuezVclRg5PY9c1zSXUdxdjMdwHPc0sRGx/73XFC7guOetOUBGyQMYzWcmrh1I41YSPxlSP8aGXa+0H5e9BmzjA+U85oQgbs8sOOT1rFt3bQ7q2gu4/wt8vbiimMV3HpRWdhF3zFHyY5ye1Ls2AqDknmlVAST1P1pssmzjPIr1uawrmPq+orZW7yMeFU/wAq+QP2h/idHZWsixS5cnGOBgZxx6V798XfFa6TYSwqwDspz696/Nr45eM31HWZ0VyUB4OTjpXZh9ZXZyVXJP3TzrxVr0t9fyzO+4seoNcbPcvI/JqxdXTy7qob1JGeoFE53udu0EiSScuhQDHbPenW8RYZz0psMfmSH69q2tL0t7lkVQcE9BXPJ8yLhHmQlrpbXG0gZJ7Cuz8OeCJbyRMpxjqa6Dwt4JLpGdvPHUV7P4V8MQ2kKu8YyAMVy3bSijthSajY4Tw/8MXcZEece3Fdvp/wzjVBI0Y3dhivQdPsY414TaD6CtMxpGu0DtwcVLg78rOhJJ2RwCeDbeBCdgLD1FLF4eSONsIOPauykRFLjg1RK4ZscDHSjlV1E162Rgw6dHHGQVGT2xTzZISCFyRwM1pPCgQ5IVj0qPAXGKUldPuVy7XM+SENk46cYrNe2XzCuBW26EgkdzWfcRhFZgec1PKlEUkk7HM6jaYnfHpWDf2GUIw3tXXT25mUyfxCsi6hEjkninH3nYizT5TzvWLEIjqBnHSuP1WycRkkdK9Q1GyV524+WuU12w++Qpx1ArWPuq5yNe6ea3aB8jGMVnTrxx0rpbqwJkYnjJrCuofLZgelVH3mzGXw6mSVKyA54q5bTvBOrqcVDJESM1EHZRjPGetbRdpaHM97o+h/hV4pBgRS+GGOvWvsD4L+MsRRwO3HygZPPWvzp8Ea8dNulG8jmvqb4YeLtn2eVW4BHI60TfYi/Q+9dJuyJT0IPIIrovMUrjOcda8u8D+IU1Cyhk35bCjj+teh2kxmxj+LAxXLLWPKTB80bl6RwuGz7GhCSGOcjvSKG2MG6ClABCDOO596wjHR3NGrC5RFIzwowKhjjCMSRwCDzU/lDLMenHWk3f6QOM549qmPuoS0Imt23H5qKteYf8iis+RgO/1QJ5xnis7VbvyIJZM/dBNaLHavI/CuC+I2unStGnwQGb064zXq8vM0jL1Pmb9oj4g+VLcAPtYAjPocEV8DeMdTbU9RllLZy2Pyr339oTxabq8uokduo6GvmS6nYykk8da9FJQhyoUPe1ZXmYqx571V2Fn46Zp85MpLdqtadb+ao4rid1dnQlzuxoaJYG5bkdK9Q8GeGhJKjtHwDxxWJ4T0ATOjKvBx2r2Xw/oQis4iEAx7VzTnq7Ho0aNldm3oGkrbRqQnSuusEOMgYUe1Zdkvlw7cdK3bOMlOuOOlQ5OnA6HFu6Row3GxQM9OlTfamcZJx7CqKN83OeDUzsAOPStopv3x048u42aViCQTyarG7CoeuaVnypqncguhx2rCUlFps0m9E0LIA5BY1D5oIZuePeowrNhTnHrSpHhyvYVpJa8yM27kL3TDLDOD1qldStIGOcZHWtVLUSIQRxjiqstkzBwAMDvis1aRatJmMzsI2GME96o3UIEYyeT3rbmthyNu0jmqF5aluucDtWXMop23Hyqe5zt3ZjkDBJ7gYrJvNKRo8MM8HmumdAZQu3gDHNV7m2HlkEdeK01cDNwu7I8y1TQ02vtAya4vV9LZC2AevSvYryy3bsr+dcrrWlo0ZO0ZHeqjLlg+5hWhynk95btGAAOKzWfYduMiu11LTAm7Cg1yV3aBQ7YwQa0pNts5JQ5Y2RFb3f2aUEH8a9y+FHiliIkY4wR04rwXoR3JFdr4H1j7DOg3Y5GK2Vk9Tl5e5+h/wd8StI0cSupXcGJBJIH0r6L0S786JWU5OeMfWvhf4N+KDFPG5kwQF6n3r7D8B6us5AD7kKDvnnNZzhZJiVloejQEyQlmOaXYZFjI7CqMdyQTGMEdavo+FyfwFcktFoG4NIQpB9OlNjLNgMfnBOKTcsjjd97pSphWYjJ5qNLAtQ8xfX9aKVlTJ4oouXoSTyAIeASBnjrXh/xs1UiCSIA7mXbn0617Q7Dyy7YBHJ5r5v8AjnqRjE0hIJyDjPsTXrw39Dllq7H5/wDxh1J5dbuMtkuzZHpg15TcRtKNwNd38TrkXGuTH0bGc1wsz7VA6Ctp+7ymtLbUggBI2kcZ711Ph7SPPMZKk81z1hEZJemea9K8IWw2DI4OMVwzqWTbOynGy5jvfCGhiOIOF5Ar0rTbbbEARwK5zwxbn7OMDtXc6XbM4RApwBXnpuU2erB2+ZNBAOMKPwrYgjzF0HHcd6da6aAoJ4z7Vfjt9oKL0+layfu2L0UWVAmyM5xu9TTWiLhv7vatVbQbcueOlV5ljRXQEVtBtR1Go6amVOm2L5eSR0quFbyjxyasGdY3YE59DULThi2CKVWCk0Z76EEUPysCefepFtwgPXJ70kfGWyD9asRbSwJ7etRdojRPQZHGVIBGBjtUj248sgDg98VK9xGnB61DNqEaRgZxznFPl6I10jqVpLA85I+73qlc6ejYJ4JFTXfiKFOCeB3rIvfE1vDhmZcAcVn7Fu6MvaKxXubBVnH1qne2JKnB4B/Gql74ujaVeV256ioJ/FMLROdwJPqa3t7iTM4YhRbKt1abEPc1y+qWzMhVuPTitsa4tyJGJ78VTvJUuslRyBWbizNy9o7Hn+r2nXj9K4XVLUqXB9fSvU9StPMLEEcZriNZtcK+RVU9JcqCrFaNHFMqBjVvS7kwXSPnofwqG4QK7jHfvUMAxJknjtiuq8W7nHUR9CfDPxM0d9BsbJyBtJ4NfZ/wx8TyLbqN2BuVjzx1r87Ph3q3k3q5chl6c19h/CTxK89tDHvU9Adzc/Wk72ucLvzH2bY3S3NtFcKcsRnjp1rVt5FniU5w4xkVxfgzUxc2SQI+QoCkHtjPOfxrsLFBHIwY8sRz+dcc468pulYsCMLJuGCc5zipQQWwAOeDTACHHPQ/hUgZd/TB+tYtcrQJWHeSPWikGcdaKeoFHV5ljV1yMbea+TPjrdmQXmfu7SATzg19R6nulibB5NfKXxrjd1vEDDlG9eDz/hXs01bVmLTZ8GePiX1e4zxk8VxkiNuA6kGup8cs51i4wxI3HB9smuWkfLgjvV1VdI1voamkoNzL0r1PwVZlkjUkE8cV5joUPm3KgZ5bk17b4OsFjCMAAMDivLlZto9Chra56X4Y09YkU4A4HFdzaeTbBCSBxzXDQ6pHZWjcgHAAqlf+MxHCR5mOOuainTfNzG858qsemTatDCRlwB6Gq03iy1glIMinP+0K8N1bx+wf5JDj2rnJvGEksrsZPmPr1rrlTiopnPKcmj6Ll8bwtHjcMDvmsufxbHJJvVu3rXg1v4xmbKs5xmrsXieSRuG49KiUbI2hOT0PXz4gS5ZmDZ+hqSG/Mi5B615ppWts0i5Y4zzzXYWF6JASG6dhWD5r6F05NKzOqjn2JgnPHWnC/wDJuTk/IR+FYgvcR+uRUN1csRu38Y6Vq4uKNY2uaGpa2sIf5vxJrldR8XeWxy/T3rP13UGXdySCPWuI1O+aWTIJx9TV0lbVnPOThob2peLWdmw5wOOK5jUfFMkhILnjoT1rKku2aV05PUUkOly3jH5Tntmm3q2RTTlqyVPEkm75yfQGpYtZlIbJOD05qxD4NnuNoII+nFWR4RniByDgeoqVJOVmS6d5NEFnq+xW+bjFWP7Tk2MVPOc1Tk0aS3BJHHSnGLZGAR7ZpyaTuPkcXYtC581fn646CsXVLUTK5HFXZC2QAaiuFLxlR3rBLlbkhN3R5xqdsbdpAVJ9zWVExZzxgCux1q1V/MOMkCuQZhA5BHetYao56itZmv4evfs2qRkNhSa+l/hT4nNpdRncSMAAZ618p2kpW5DDnFexfD3Vtk0LliduOAa6YysrGD1Z+iPgPWXg+zzo58uZVyPqea9ehu1mQeWSQGOD7A18rfC7xM13p8MWVO3kHdzn0xXvnhXXDc24jb5XHy8nrXJNXk5AeipIJGBHIp6yBnbjvjPas63uAIFI7AVfQgxgA981lUV43DoDN8x+YD2oprRBiTkc+9FYfMVzGvmVEIbqwP4Dmvkv46amlvLqG0ghycY7Ywa+mfFeqpa28+58MEYBs+1fDP7QXiV1ublQ+FZeM9eSen5V71KLlKxFuh8q+MpfM1adwMAMR9OTXMOpIytbfiKffIe+e9YjbkiAzyaJvoy0zqPBqia4XjOK9q0KQQ2ir0PHUV5P8PLYBd2MnA6/jXq9nbGS3UqehryJL940dtK/LoS6hrDbWQtkA4rnby4mvw23J44wa3n0s3UmwKTnvitrR/CccZ+fA49Kv2nRG3I3JXPPIvCtzfHhTz0wKvL4CkjG187gOpFerSwWWnwrsUbhxx1rK1rVI2PyJjiqvKaVi5xVrI8zk8LNbg4P3f1qGK0MSnPDV1F3fIQSf0rCuJVZ3Kng963k9OVlUeXlaJ9N3KwI/Wu10m4+Tbnkdea47SV3yADBHriu90GxUKGwOo4IrD4XZjSsa9pCZo8gcc1U1CN04yQCPwrpdP09jCdoNVdV01lTJHfHSrU7NIqejujzTVUYxvkZHbiuSu4yCoHrzXfa7amPchHGK5e4tQshBHHqann1aMk1LVmZY6KLu4D4wvFdvpOj2luqM23OOc1iWk8duMAAepon1lY2K+YAfTNZQvOVmbq0Ts/MtYydqqMDsKz7jUoSJNwC+ma5OfxXDARmQHHbNZupeLomiUAjOOoNdHs7s41OzdzdvruGXK4HWseYIysBgkHisN/EayIxyM5qKPVzjcCOTUSg3dFxnz2ka0qYK4O4+tIkYYue+OlQJcmUrngnrUkcmSRk7ge1YNS2GkjC1G0K7ywI/CuG1W12yufevUNUQPHgL+Yritas8ozY6c4rojJRVzkknJs5KMmOU89K7jwHrQtblFdupxXEuoDtyeTU9ldNZ3SurY2mtL3V0c9rM+yvhh4tNneW6F/kJBzvxX0/oesb/KvYD8hO47e3NfCnwz8QxXNuhD/Ngda+sfhD4kF7bpp0zKXZTgn8P/r0KKSuyWfSmg6jFf2iOjZU+9b1tcKingdO9eTaDqUuhXrwPzGGyvHGM16Xp+pQ3gLxbSG4/wAawck0EWmbAmiIzxRUCqm0dD75FFYcozxn4namwsZF3lQMng4718H/AB21I3usyxKxOzA4PGNo/rmvrv4za6scNwocrt3rx3PSvhn4l373eozOcN1JJAr6HD6bGEXzSbPKtULPIc1TWPcyg8j1q1qM2dxPDYqvZEzSBe+fWsa+xvFJnq3w309TEvy87R2+tesWWnpHbg8H8K4f4daeFtIz/EcDivVEsf8AQwPSvIk0pNnr0WlH0Mu3SO3Yuwxgnqaz73X/ACpHVGUYJ79qpeIbqaJyEzjpgd64vVrq8yX2tzx60o0nJpofNdnYS+JUSNpGYN6c1zWo+NYhIwzz061xt/f3iR9WFc1dvdySMQDmuylFU3ZnNKbdjt7nxUspKg5Gemaii1M3DYXOK4KzjuXc5zxXX+HLOaabcwOOgqpQu7ihd7Hc+H4y+FXPSvUvC2ntIgLAnbgjNcf4O0H5C5UliBXrGg2BiiCgcAisJuLep6UKb5bM6DStMDwq2McVT1ywAzwSK6fTLcKgGAABUOpQxtG+awb1KnHl0PGPEVkVZiw7cGuKewkm3Z7HivTtctTLLKMfKDxXJz2oBYbSO2aXMZtR5UjiL1HgR8clRmuD1i7uxcHbuJJr1y50oucKNwbqcVgal4XVm4j59cVVO8tjkabbR47dXd59oO4n86mSaV0y5b25rt73wtsnIKDqOoqBvDfRAn411+05XYwhB8zTOWtgxiJ7Vp2NpNKo4Iz2/Guis/CpaQjZg10emeGFjbJAOcVi5WbNoQ5dEc1YabO7jK81pLpcqSBiCDnmu2tdKhhADLz6jiq19bLDKeOPpWbk3O3Q6IQvGzOP1Oz2qFYckdc1yWtW+2NsAc+1ehanCs6k45HeuN1aAgOhycZxmr5bxcTCUUnZHm8sOyY5FVphhjg45rUvVK3EgK89vzrNlBQ4PNWtNDjmkrnW+B9eOl3EYL4GR3r6o+HXixYZIbiKQZAHevi+wl8uQHPOfWvY/h/4oeExxF8DI71uoKSsYW0uff3hnX01rTomcgyADn16/wCFdx4f1R7Y7UOec4Jr5r+HPikIlujSDa20HNe4afqywyKxIIxjNcsqLpu5CVkexwavbvCjb15A70V56moDaMGiua7LPm/44a6F+1L5igrljn3r4+8Uai108rE5zzmve/jFrhl1S6O/5WGMZ47187a45cSevY19HB8mi6nPDdo5DUxmRsdaXRoy19GB1LVJdHOWPYU7RQx1KHA7j+dcVS60Z0xVj6O+HGnhLWIt97jtXqX9mbogQODXnnw+KtFHzxgd69ctAHiQEdhwK8bllKo7nrUlZXOXufB8c8W5lyTjtWBq3g6NVb92uMY6V6hLjYMDgdsVk39r54IAzz6V2Qm4o2lHSyPEdZ8IQ/Mdo+gFcpd+E9rEhBk+1e83vh8TdV5+lYN74XLyFQox0Hy1CctzOME46HjMPhcicKqcdziuy8N+Fy7Kqx8j2rs7Hwc5nClenfFdxo/huC12v5fIGKbqttII01FpFHw/4d+wW6jHUDg11VhZlB6Cpo4VXggY9aupEViyBxntWbu5XO1Nq7RtWKN5K8ZAqvqluPIYjr9e1aFgQbfPfFUtY3mEkd+ta8tyVK9zzLXCkEp+tcrdRh5OOnFdP4jHzHIO3J5Nc0rL5xz0PSua9ncyirkllZLJxjI9qNQ0EOC6jkY4FXdOIEu3gYFa/lK47c1pF8sWyY07q557qPhs/IwXknJ4qNfDBfnb+lejSWCyspYDpjGKmTTUEWdoBBqeZqzZSijgbbw0IUJ24J6kitC10ZIIy5HA56V0NxCEDMB14xWdeNshYYHSjXldxxiox5mY1wEUltvHQVh6i4YnHb1NXb28KgjHArn7m6J3E9PrWqj7lxr4blK8bYGweK5LVSp3Zzk+9bt7ORk9iea53U3xk1FRuBxzVnZHGajj7UzYHFYd5wx9K3tTty1xnPGeo6Vi3yBHwDnjvWsbqzZ5z0TTKkbEcgZNdR4Y1NrOaNg3Q9+lcsoOcAEVoaY5V+T+FbJvdGSPp34f+Kd6KqyEMMEEV9IeDPEjXsQilwzYHJr4h8D6w1lcIdxAJGcmvpDwF4mDmMq2X471rPZXGz6NW9G0fN+tFcnbeIoHgRmYbiOeaK5vZhZnyV8RrsXF9KoOdrYwDzXketpmY4OAK9K8YyJJd3DKxIzxk5P515nqrYDtnIx1r1+ZKKb3M46I5u8cFzgcdPxo0m6CXidBgim3g3Qk981XsMRTqTjOf61y1Gmi1dH0v8N7sGKJs44FezabdIbDOfm7HNfO3w71YfZkXdgjHOa9l0q/32igN93ArzGrSbR7NKSlHU7ATBoxu7+lSqInQgYrGhu1kAIPp1qaO52ybQ2OaUbttHYuqRdmslds+3aof7OTeGI61chLPGDUyqDnNXG70RSSgrFKK0RWYqASfarcMRClaljRU9iTTDKFmcDgAVo6aSbFFK+pIseRgir1ocKBgkA55rKS5DSbc5NbmlWbyspOdo65rmUm5IO6Og0yzUxFh7VX1W1D278YGK2rIRxRKMjAHNUtbvLYQsu4DPQZqrtXMk7Ox5D4lsyqyrjj6VwcswjbvwT1716Vr8sUxcKwPrXF3OmpcTcDFLl1syrpXZnadqAW4OSMGuj06feQOo6gmuak0toJzjAz2FXtNumhnCH7o6U+W2or2OttwrE7vWrcu1Ezx9DWZaXifUmrjyb8kkYxxmjouxEdEyje7TAduQfT0rm9T3Iq45Oec1r3txwxUjA45NYGo3YZSfWqsapNpXMTVoQx3Dg1zt2RyuOK2NRvAUK8ZFc7d3O5T7U4N35TBveJnXfJYDP5VzOqNuDc9K37iZvmP5Vz2ofvCcHtyKqfvyRz83vHNXW5piP4fWsS+iZXIPYdSK6cxK5BODjrWLqqbfMPftmqcrPUylG6bZhhvLzn8zU1tLh8g45qs+STSo21T7HtW0FfQ4DsNF1Uecg3HAxxmvaPAHiY2lzHtk545bmvnjTJ9km7pXoPhPVCtzksRtxjmtprS3YVuZH1xaa9bvbRswIYjkcf40V5JZeIz9lj+ftRXNzGdpnE+KZRI8u0g8noc157es7IyMc12PiGYhznB5PUVxGoEkO/oa6JOUpWRaRiXuUbb0HeqrkiUY4x6VemXztzseOoBrOmYtnnH4VMYu1gV7HpXw/1ECPZuxg9jiva/C2pF0CE/Lx1Oa+ZvCWovaXw5IUnmvcPC+ok+WR3xmsZ01FndSqJWTPV7a5G7G4hRz1rZtYf3W4nJ9TXKWE3nMCR8uRXULc4iXByCBXHKSTsj1os2bNyV2+/atBUUsOQABWTauqqTu5xUkk5HG7GaqE2rjlKy1LVzOFUkH7tYl9qW0HaQD60s17+7YE5APX1rm7m6eW828bQcYFaOelg3s0dnoMf2iZXc8EDk12A1GDTUALYHfNedL4gTTrYHPQda898U/E+RZ5ikmVzjk1kotyuhzko2PcLzxoqeYqPx0HNclrPjLDOSwYHpkdK8Tj+JFzK5y7FT2zRc+J2vY9waupwu9Tlve7O7vfE+6b/AFnyseQKrR+J4Vbb5gBHfNeU6h4gmUSbWPHvXNt4hvJ5gNzY9aIw1bI5/dse9v4igkdjvHTg0y3vVllLA5B6V47p2qXbkFn46cjmu10TVH8sZY4HSs0m0zWDu+Y9KsbgBS34VpGf9xgnk1y+l3m6PPJzzV4X+8/NnjoM1PLtEp2ewt5OI4mXcOvXFc1qFwxULn8a0dSnCI2W61z1zOWViegHBzWy1ki3K1jMvpwsjA9D61j3EyMSOn0q7ey+Yccd+tY0+dzDOPU5q2lF8xySTldop3cm5WAOMe9YRk8xnH8Q7mta/cKOD0FZEZVJyxHB9azj712YxdmrlSO3bDAk885FYersAzZHNdE0qhyAeD6Vy2sTKZpOf1rKL55DbUrowmb5iKeq56dzUb/eP6VInDA56Gu2nE87Yv2KEZUjPSt7R7hopuDjmsO3DPzk5z1rRsiYpsnOeKfe4dD0q01jbbRjd0FFc1DdOIl+lFcns2LU3PETqh2k5NchfsChjGMHvXUa9iZyQeTXKXLiN8HHWuyOkfMpK7sZ9xFshcE4xWRKpRQea2LxjKTtx15rOuV3gdRilDSNx2sLpM/lXQY8DPevX/Buqq+wZ7ivFwpB+npXc+CbwxyICwGTjms56phF21PozQ75HhQcHpXTQTIwAGNorznw1qGyLYSD0xzXW21zuB+Yg9hXm8uuh7Sl+7TR1qyqYwwbkdqZ9tDsQTwDjNYcN4yAEtnPWo5bzEmAeTnpW0oWVh35l7xfupkwVBrGgV7q6P1xxUV1dsSACc55rpfDWlCcBjwT7UuWzuXTXuswNZsbhoHVQa8h8QeGr6W4cKrlc9APevp660NZOig8VmTeGLUrlohmtOayVh8t4+90PnDT/ClyY/mQgj2p1xpsunbgVJB5r3u98M28e7y4wDXH634bGCSnOOD61cajvqYxieO3MZl3DGB3qva6eo3EL0Pp716BN4Ndy77ccelUF8LSBm+XHYjFPmte5SpJbnM20GC2O3TArpNBhkKjjNXLTw35cpJU/lXRabo6RsMAAgc8VhCfNO3cFu0hdKE+4rg46VfmfyCTk/iKtZitIjgDNZV3cLJnnnHaqd3PToUkua5VvpvMV0LZPasWWRlBDH5atXNyp3EdcdayLuX5ME9eatS01FOStoVrhweR61lXTbkI6MfbrVu5mwcDp2rOdsy5bPWrS5tzmvazKExEatnDD6VgaheBM8/QV0N6oKO2ciuO1kqATzwKmK96yMJt8xkXGtyCZscAHisy5mMrZJzk9aSU5l/GopWwMY701G1rHI5asYD8ualjUE564qNVDKRShtv0zW6lYxNa0uFHBx6VbhlV5yO46Vj2/wAzcdau2qsshZvarfw3H1udHFO3lr1orNW4YqM5/KisLsq51ms3Rjd/0Nc5M4ZwxIz/APXrX1iZXDMR05rm55jI5Cnb2znnFdGikF7aIJZQHOPSqHMjnJwB6VM7HOO/emd8evX86FblKb0IJE2scHr1rV8OXTw3KZY4B6msmZXXv3p1pdmGaMj1FYOLSaFtqe++FdRMqISPQZr0OykWMJIXLDvmvHfCd+BCpB5wMV6Xp12biJeBjFcbVmrHoU5u6RvPdq20A849KgkuyQ5BOR0qqkoDZyd2CMVEW+bILA+god1LU7Iu6samlj7VNH5p4ZuSe1ehaKot0wuBgVwekFEYux5xnmt0a4IVO1gDiiM76DpN3O0W+QI3zd/Wq8twJVOOtcra6ykhJLjHWotR8Y2un27MGDOOMA0OWunQ15ubY6C5mVF+as+W3gvQXBGRxXnt18RFu2ZdwGDjioF8cLZrxLx9a305NdxQ1dzuLq0gs4nDsDkZ+lYMs1ojcEe4ridY+IIuw2yUM3Tiuel8VSZY7iT7Goa5zWpH3z0Y3Fu7kjG0d+Ka2pRq21WAx6V5c/i1g/3yvrUD+LZEP3jz79adOCSMGuWJ6Te6wFfcZBgdqzZNUWYkhjxXnl34qLzBN5OR1zV201hp4vl6gdc03oc/M+U6b7QJt3JOeBxUd5kx7ccjA471Wspd8OSeatXBAt1bPzfWsoxabTI1tYyrhQoKtwexqjMVPy96t3nJGe3f1qg6N1z0rrfwqwneUUzPuSVicFuB6CuR1WYFmU8jtXT6mSA4B7VxWpzhnYZ4HpWFN2k7mM7bsx5iDLxxio35XJ/GlZcvn3pjtgY/lW612OOWrHADaece9Cjg9PpSAcYHSlXANNK5Jds1AQsatNJk5B571mwvt796c9w24KKq99BI0/MxxuNFVFmbA5NFXdGlkdTq+4u2O/UfjWI6kDgdOK2dVyLh+uOvFY7S7d64I4rTlSZklZFfzQG4ycjkGk++/HXrxUMj/OeAKFlCMBjk1DsrD6hO+Cy4yQe9VVchlyOhqaZ8uxII96qvy4wSai90PyPSfB2ogxIgYjHSvW/D93lAoPavn7wreG3uApJHNev+HdT2EYPUDrWEo3TsddKTTTPRLbbvY8E+4ppUSM3ODnjmq1jegxhsDd9asQNuLMxwT6E1zxTlLU9JT93QsGQ2oJPQjisLVfEotI3wx3dua2L+MmDPU44rkb7R5L+U4BwDUcujITbehj3nxCu7clUPHTJ54rnNR8VX185HzYb612M3hBGRd6ZweeKgTw7Er42dCK6YRikdNCm3dHIR3F80XCtkc9+arX2oXhXaTg+hNex6ZodjEUMigtxita60rS1VfKt4QQckhBlj6mupU1KR0wou58+CS5HzbSSw/On2cF7ONoQ5717Fq1hZZYFF+Y54Aqo1laRWYIC8ewq5xjFHR7K+rPMo/Dd07MXJqKbS2iBVidwrtdRvI4iyKVGK5e4uw9zx/Eeua5o22OSSj1MX+ymeVTycV1ekaO0cYYggAU3SrdblwdvCmupjCRw7TwPasppqTXc8x9UimkPlwccmnXLCKx3EjOaWeVFXI7ccVlX1wGUrnIqG7KxE7xgu5Hc3SuyDjpVKacEsQcU0vHuJJ5ArPvrgKGKnGK05lohOWxn6xdbd+CM4rib24MkhPH0rX1i8LMcH61zzsW3HP40KN3c5arWyG5zz2ppGeOMetJ/FzTiR6VvayOccBhevAoC7lyDz7UKeDUka9e1VB9BIYCRniliUlycZNOCbn/SrMMW1s98d6NIjGb/rRUv2Rm5x1ooA6bV1KTu4BwR3rAu37jv611OtxeWxB/WuYvVwGJGTnsapSu2BRl/dtnOcio1OPm709z82G6UsYxye/rWcHfchEbtmNiarr9wZ6irEm0q2OlMjQMuDQlbUsu2DtFIjAV6L4c1BiVYtgDHNcFZ2/wC73H2rV0/VDaFUzwfWtGk4tI1hJwsz2nSdUEqoN3PFdHHcxuVIbkdT3ryjQtXX5Du5+tdjZ6ksjZDnGOgJrzm2rI7qdS6Z1puhITGBnI4qezjURFsc55rBtbokhsj860oborF7irXvJmkG2WJ0QK2cY9653UZfs4Z149K3JpVkTJPBFYGp2/mow5wORTkrbHRGpKOiMyTxMQVUHkGnzeLCSoWT8xWFe2Zy5WufuRNFI3UjtmtXJwskdEMQ4xszrLzxSpUFmORWVc+Ki67A55HrXLSPK6tu5FNhikdweafteZe8N4tpNI0X1R7pmO4FjxjNPtoS0asfvA96r2cBWdsjr1GK0reE5wMjvxSesbo4JTk9jRsHMKg+p5Faj3hdQewrIBA3J0PFWgCU2g545qk7u7MU2pNsSa5ARip61k3U7JH1ySeauSsAHHTB4rOlbehJxxUK3Ncpyi9xjThhlc7vTNYerXm2MjOCeKuXVyYwxXArlNQvvNLZPNXaKSMnNRTKN1cF2YHpmqQYjd0p0jZY81Gv3+aqyOBvmdwXqM0MSW4FL0anjGTnrTvdCEjNPOcHFCIuxvXrUgUDJNTF6gIhwAepzTzcbWph+YkjpUbDc2BVboVjQW7G0UVQ2D1NFVbzGeja6GaeQY6EgD2rmL+LIDACu712xaSY4HPTp9K5fUbAog4H5USklHlQ7WVmc3NDv5xnjvUEilCwNalxGqrxxio5YVkQN6jmphogsloZuzIOCaj4yMVd+zYBbtVdotmPem73FbQvxThYQM9h1qu0zBicn1oEbEE49DQ4+Xmpjpdivc2NI1kwrtJ5+tdloGuDf85JGe5rzJVKt8uetbFlqBgwuTj9a55R0ZvCXLc9ktNU8wKytwa27S+3jaTycCvJ9O8QCNAu4cEdK67SNXViZC3OOlTGPLA7qM00rndKSV29cc81YXTRcRsxH4CszTL0OASRk11FjNGVCgUdbnTZLQ5mbwt5jtxxwRWbfeEhtYbDk8DivSE8rGRgt0xUV5HFIASBke9OrNJKQOKjI8Zn8IkAgDv3FVE8NSxSZCnHTpXqV3axAs3HB9Kz2tY1L9wazlJclzNrU8/i0Z4mcsvv0qYWOOccnriuplgTLD5feqFy0UAwMEkd61pSvGzNFZJ3OfeAiQ5JzjtSGcQKSeSR2pNRu1jl4PNZd3dZjPPHsa05tEc91NBdXeTuB5z0FZ095sGTjB68VBJdEIwb16msfUL8GJvnJxwDRGzepyzSUSTVNTHlYUg5rmJ7glyc55p094ZMjPFV+GOetaySTOaUrqwindk5JojXnJPGaeBt4oVc5x3qWSN/iz6U4tx0pAp3Yp7DAo9QFyCvXFKWGM571ErZBGOKNwINPRAWoRvXGOKJIDHnAwfWpLNl8o5xn0rditIJ4Qp+8aTdlci9jmMe9FXbjTgkzqOx9KKy5x8x73e6SJNzY6jPvmuZ1rRy0O4JgD2r03T7QXUC/wAXHBpmqeHFa0b5fmHrVqScm2bVJXPnfVIBBIQR371R8wZIzmu58Z6KERnHBPauEngkiTlW9zW8UnqjFaj2lVl25+X1qnP8qkjj0pmWKmoJJcqMnPPSojdSbHqXIJAq7iRn3pfNWQHPTNVd4C9aYzHOB0qb6j6Gh58SQkd+xqt9rOTyM1D1Qd8VA5wxOeRV25noN3saNtesnJYjHPBxXR6N4gKSfM5A4riw2ccmp45zCMhufrWbgpKw4Ssz2jSPFCghd/T3rs9M8ToqBt361862OsSQ87j9c10Vj4qcR4Dn86zlTs0jthWu7s95XxMhYFW6+9LP4jW4cDINeOW/i/cNpbHbirUHijJ+YjjvmolSUlqaKtdXZ6ZLq6yHDNj8aovqhBYbvYYrhf8AhJt6kbu3rUL+I2KD5uahQvoHPd6HWXGrBGZd2f51j32qfOW3ZGO9c4+tiSZ2JzjtWXda1uZsnK545rXl5XYHK6sat3qStPk4IHeqGo6mqxDBH4Vz9xq/mM2Dxn1qg2oMdxJyDT5XKyOHndy9c6sWhdTzWXLdGRMZzUMkpdCAe9M6Lx3q+VImcrgo55qaGMtkYNNt03sMmtRIVWNgOvFa2djPoZ+zaCCPxpgzk/Wr0tuByemKrnAzioas7D8iLof6mmEkginqm/JpHRl5Oaty6AkMHQ46U3nPQYFWY4C685AFLsCAjrn1qQGQyiM/WrsGpMr5BP51m45JNPQ4bryaTSaFobAu93PrRWer/KKKn3QsfTHhLWN1sikjK4712N/qFrHprGQgMV7186aB4yNpIN7YNbmu+O/tNsqrKDnAODWfL72hrLqbXiC3jv8AL8lAa4zxGtlb2jdCcVIfE6iyKeZyR61x+t373OWB+X0zXVe0UjOOisY80uWfb69qqknFWShIbmoZMeWMdaUW22FmIHYA96TeSKXogNNIIU45qbXuBIrlFYVFnJJx1o3ZUZ5pFOe1C2AVCRnJp2fmpoOQBSnjn0qlZCQ4sy9Oc9akjnZQcHH0qMHjPOcU0Eg+1Q9x9C1HeshHzfrVqHVXzyeay+hzTs5OF4+lFu4KVjZh1ZoycnrTm1jaT83X3rC8wjdzmk384P61Kjyu5am4mompsXYgnnvUE10XB5/GqkbkFsGmliQR0PtVvV3DnevmDSnJPalZiAec1GeRg04n5cd6q1noQIScH2pASVxTgcgmheQT70rgTwv5ZzVpbkgc9qzxxg571OrdBge9UnqgLs8nmRDHWqXzdKfvIU5pg5P+NTazuQk9ySEBWANTyoHj49Krx8uM81M37sgjPNKWruilfUjZyhI68VCHPJzn61LKflPc1XU4Q571EdUMAdxNKhw3NMU45PWhWyx/rVWILCt8o5oqLn3oqLFczNCZjC5Izmq7Xbnq3Fb2saWI3ZhnGOoFc7KnlnnpT0N6isW1uXf+IgUyaQHAJ/CqyOQuKexwoBxnrmtU7xMNyRSo6+lQsflzjtT4iCp3HkUyRhjGMYog/eG5OyRFjCnuKA2Vp/JDfhUartBFNdRIa3fgUmeSAPyqYJuXNIIzuPepS0GMQAZoI4pSpzTgoK47U3orkDM807AwOlIw+bHalBwv0qX3LGue1CMRnHWmsfmz/KlUnNBAnA/LrTPvH1xTyflYEU1eAR0qtywX5Oc9aORzSZy31pSeKVwFJx1px4X+tMY4NAO5a0AUkYPYUDhT/SmnOP6U4cqcVkJACfUGrEQ3NjvUHRhkcVbgT59wHSqWowaMheQaaMAmrMnKke3eoDweMU7XuheQiEJJkdKlkm3duMVApw2DT3ICnjkVN9BjWICn1NQuMD6+lSE4Xnr70wkEdutSlfYgjQdc0uQAD3oXB7ik3bSfanuBJvNFRtIcmilZlWPS9UtfPJXJ6dB/n3rktUsTHn5T19K9DvLcLNnJPbrXO61aqysFGR1ric7TudcoNuzOII259qFbLc9Klu7fypW571XU4Y56Gu6K5kctrDz95h0qMnK9aSTIYnnimFjTjdXYE2cDj86QkFfemHIFOAxk0loQTwjC8innAJHSq6yHIwfwpJJMMeapS2AefukZ/GkPOSOcVGr7qUSc4ovdlIbncT6UHkYH40ZHJFNzgHHOabV7XGNPGB2pQeSaT+8T1pyDKnPHA4pWSQCZyM0ADGcc0gzyDxS7sGp6WAQfeNKo3A59e9Kq5f2FOfK9B1ofYCLGTjmnL8o5pDnPc0DJU96pPuAqngjqfWlyApA9aYO/r605Rke9Q1YgcOSD2q3FKFSqiqc8g1OiMSfSqiWOMxKsc81GJcnNPERAI7e9M8raDzTv7wAjgvzx70rsA3Xiox/rfY0OSp5pJAPY/IeM1EpBOfWlEm5fpTGOMHPShKwABhj9O1Iw5xRnJyKXORTWwC0U/FFZC1ParmIuBIeo64rG1GBWiY54+ldDLIsg2dM1k3ajymUAZ+tcEna3kelJuSdjh9XgTDFQN3sK55sg4xXbalZjYzEbSRziuSvF2ynI47V6VGScUjkqq1iq3OR/Oo3woxUzJu3YqB6pNK6MR+PkJ5py9APU0itlAKeqd6kgjdSpHPNMOSx5qcqcjPWoWXDdaqKuiyMcE8/lTwO/vTduCKcPlJot2ACR2pueDTzHhcmmjAXseaGADBNPjYDjr60wnjihOWPND1iLoP8ALBJ59KaVxkZzzyad9OR3pUX5c4zz3pLTUEIBgYFIW5wakU5Y9KRkGCTUrVghm3cxOceooAwp9TQx2nNOGSpyeau13oMYBhiexOOaljgODjmmrjGCelWo8bOOKz6kCxxAEbunejIVio6YqRyPlA78VWOVY1qlyu5ew8ygZGahaTdx601jk5pMZ3ZqNNyBMgDg0jnJH9ab2z6UPzke9NaFiA7enNJnJ+lIASpOacvAxTAToTmnY3dOKaoJOT2p65LcDtUgPC8daKeE4op3A9ougVk469uagudqAjGSeascsN7fhWZfzsuWySB7VwSjzS5T0m1G5k34MiMM854rltTtwTz+ldbcxNJ+8HQ4Nc3qkY3s3PSt6KszCUVJmQoXGPfmqcqYOecVaX7zH1NTR232iH3FbqyepxzklqZ/RakVtvPcUtxbNFjORkVBu2jHXFNNOJKaauWNw64B5puAzEmo/MBXPTnpSmTdjmqvyosVkAyaZ+fWneZuHJpgPOelJbAOzlKMD2pD7GmnOBS6gO2gKeORTFbk8Uu7jFLgDmnuhWAAnJH6U8ZAGO9MV8E/WnKflIHXFT0sSLFw7E+tK/pnIpEHzsc0btwz0o0uNbDXXPrS5+X0OKaDknnjPWnjk+ufSqvZlDQDyO1WYUJB56U2FAAe/SpPMCKeMHNLSLEhXG0DFV3Y7jzTzLk896Yw4znmhy6DG4600HA/GgyED1qMEEde9ZkC55x2oIpB9888U4Akcc1owCMfKeOKWOF3IAFa2kaW0wBYfKR3FdZa+H4ljX5QxwCcis/axje5jKtGDscQmmSsgbBpf7PdWTrycV6A2nRW8f3eTWLLBGs7bgAB04rljX5pEwnKWqKMWlq0an29KKsC5C8Z6UVfMzssd87MdqDPvVa4hVgVY9vWrBdUzgkn6VVnkOWc9KzqT951InpOPPK5RlwkTA4wOmK5u9AcMO57109zskyRjZjrmudvkUK/IGD1rTDSUkmyJWtdHNSDy5GHOAat2bEiql4CJWA6ZpbS5MRC5wK6tHc86cLqxcuV82MrtwR3rGlQoWGO9bRP8fqKo3iZJYdPpWMWk9CIvojOBGCKfu+tNZcZNIoJrb1GPT734VKE3jHTJ71FFgj1NW02nA7iqe1yyDyGwTyBSLGdp7mru3dFj+lRKVRcdaq4ropYPWn7c5p7gO5A6Y7UxTk8Uk9BibcIcdaemQBTc/e5oTNRe7Acp+cjsKHIXp+VMViW9OOacOTgj8aEiUrD0TAx6881JEOTnioQxUkZJx61YilXae5GKqyY7EojKxluntVeRiy5HXvUzyb4yO/pUe0bev51G7G/IhHOPUUYJY59KkbCsCKarZPtQ0QQuhySOaBHx9anZS2QvpUtvZS3GeDgd6XNZaicktGVUhLkgD861tP0szMMg9e1XNN0sE4YDd6YrprPSvLCkLgfSsvaX0Rzzqpp2JtJ0ZUiUbeBg1tOsVrFuIGR680xLmOzhPPPAwaxr3UzKxZmGFOcVx25pN9DgpxdafM9iO71FBO+T8v/AOuueurxWlZiRnr9ag1LUsyuAcDPGKyjKWc85BFawpJLmR6tNckWiZ792YnjmioNo9KK15UVznrEn3pPw/pUFz/qpPoKKK5H8B7MepQl/wCPYVhX3+pf60UVrh/hRzdGc9c/ff61XTqaKK7o9TmmaQ/491qnL/qRRRXPHc5obsqT/daok+7RRXT0NFsEXUVZh/1p/Ciin9kfQtJ90/SqjfxUUVXYnsNj+69RRdTRRULYsc1KvSiimiBE6n6U8/eooplkbfeb8Kkj/j+goooAmPSo/wCGiipiJCtSL0aiimw6Fm2++fwrY0z/AFR/z60UVhLZnLV3NWy/4+B9a6b/AJZCiiudbnB0ZRvf9WfrWFf/AOpP0ooqYfCzfDfCcteffNVovviiiuqHwHoLqWKKKKk5z//Z"/>
  <p:tag name="MMPROD_21400LOGO" val="/9j/4AAQSkZJRgABAQAAAQABAAD/2wBDAAMCAgMCAgMDAwMEAwMEBQgFBQQEBQoHBwYIDAoMDAsKCwsNDhIQDQ4RDgsLEBYQERMUFRUVDA8XGBYUGBIUFRT/2wBDAQMEBAUEBQkFBQkUDQsNFBQUFBQUFBQUFBQUFBQUFBQUFBQUFBQUFBQUFBQUFBQUFBQUFBQUFBQUFBQUFBQUFBT/wAARCACgAK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SuBTeB2pC+KzdR1u1sdyyyru/ur96uStiKeHjzVZcqKjGUtImnux2xVaa6WKNmeRUX+81chqXjAokjQRpBDGvzSyfwr/wCy186fFP8Abb+HPgCSSGXWn8UapGrf6Fon75Vb/ak/1a14Tzapip+ywFKU5eW33nSsO1HmqaH09eeLLSDcsW6dvu/L8q1wPxB+MegfD6ya88VeILHw9b7d0cMk22Sb/dj/ANY3/AVr86fHv7dXxG+IslxY+FIR4RtWbav9mr512y/9dmX5f+AqteX2Pw58QeK9QbUtevp/tEjfvpbmT7Rcyf8AAmr6PB8GZzm/vY+fJT/lW/3nk4/OMuy1e9P+vQ+rPih/wUVs7LzrXwNoMuoSL/zFNZZo42/3YV+Zv+BMtfNvij4l/Fj45q39t6xfS6azbvszN9ltF/3Y1+9/49XVaD8N9N0jy2itfPuPvfaZ2VmrqrPw/wD3l+Wv1bJeCsryj95GPvfzPVn5jmfG9Wt+7wkP+3n/AJHlOj/CWxtVWS/mlvJP4o1/dx12lno1vpsfl2tvHBH/AHYlrto9BVPm+b/dqx/wjke37vy/+g19/S9hR+GJ+b4zFY/MPeqyPP7rQ4dRh23Nr9pjX+GRd1cvqnwvVo2k064ks/4Vgk+ZV/8AZq9qXw58u5Y2iaq83h9WZdkf3v4qzr+xxEeWZrgcVj8B/Cl/keV+E/iv8UPgp8ul6tdLpsfzLaXP+kWW3/db7v8AwHbX0Z8Pf2/9JvZIbXxposujTfKv9pabumtv95o2/eL/AMB3V5/NoPysu1v7tcbr3wt0nV2mka1a2uGX/X23y/8Ajv3a/N864Gy3Nf3jjyy/mWjP07LeNq1H93i4/wDbx+j/AID+LekeMLFb7w7rdl4hsf4vss3mNH/vfxK3+9Xe6f4ws7plWXdbN/tfdr8aW+H3ijwRqi6p4evrmO4j+Zbmxma3mX/vlq9a8A/tzeOvB90tj4ts4vE9rGvzNP8A6Peqv+8q7W/4Etfl2M4RzrJvewU/aQ/le/3n6Hg85y/MY+7L3j9V0mWZcqVdfUVMpHpXyZ8Mf2uvA3jWS3hsfEH9g6lM21dN1llt2Zv7qt/q2r37T/HHyr9rh3L/AAzx/wAVeHDOHQl7LH05U5ee33nrfV3Jc1KXNE7jtyKGUEYrK07VLe82+TKrfL937rL/AMBrU3c179GtTrR5qcuZHLKPLpI8W+IXxq0fwRpzXnibXrHw9Y/wrPJtkk/3V+83/AVr5D+Jv/BRjSrL7Rb+AtFl1aRflXUtYbyYP+Axr8zf8C218nyeHNc8UXjal4j1CWW8m+aS5u5muJm/3tzVr6N4e0PQbf7UkLXjblj8+f5l3btvy/w/er6fLfDulKp7XM6kpy89F9x87jOLMPQ5oYaPN6f5ieNPin8UPjx/yGdUvJbFm+W0ib7PZbf9mNfvf+PVH4f+DdjbyLJqUjXjfe8uL5Y1/wBn/arrjeFNU021g2yx3Ukiybfm+VY2b5aueDdBuvEdhouoXMksqtG0ky+Z8txuVtq7fu7f4v8AgNfq+CyrA5bT5KFPl/A/P8ZneY4+LbqckPxL3h/SNLs9tjZrBB/0ygZd3/Aq3PNt7O8ms1t7m5vLez+2NHEq/LHu27tzbas+APDn2fUPEbNatF5moL5fy7VkVYY/mX/Z+9XS2vw8a98cXWoXUaS6bJpcdqsDSfNJIsjMzMv935l+9XozxHLHlPn4YOlUqt1pSlp82c7ofifSdR1CGHd9mWbT4dSjnuZFj8yORvlXa38Xy1qaH4ls7yHxRcN5a6bosyxrOsm7zv3at/6E22u+0v4d+V40vNa/dNHcWMNjHB5f3fLZm3bv+BVoWPwot4tSvL5pp2+2aouqSQN91pI41jjX/aVdu7/eryp4k9SnhMN9mJ5boPi+41HwT4qupVs4Ne0NZvMjgbzIfu7o5F/vKy/+PK1TSeKprWzXT9Rt49K8TR3FurW23dHdQtIqtNbt/FHtb/eX+KvWPEHw58K3upXV1q1xFp95eaf/AGfcL9uW3863Zvl3L/e+9tb/AHqveMvCnhW6s45PEK2sq6PJHqELNJtkhZW+Vl/i+Zvl/wBquKWL974j0I4WlL4YfEed/FC4uvCHg+81Kyj23Ec0Mat5fmKu6RVZtv8AwKs/WPtWk6hotvcbr7TdYum0/bPb/Z7mOTy2ZW2/xK21v/Qq9Sm07w/8VfCLWdxJLa2d1MsckTTLDcxzK25V3KzLu3LuX726r3/CubV9Yhvry4udQvrVf3P2uT/U7vvMqrtXc396o+uRJp4SnThyzhrqfOul+KrjTvD+hyPYy3NrcSXS3DK3nTW8MLbd396Tb/d+9trW1TVrODzpEja7t49NbVFubZlZZI9235a9U0/4UWeiNpcNndTt/Zsl00asytu+0fMyt/u/w1x+sfBu107UNa+z3y6fHrVjNp9vps8n7uG4b5maH/e+8yrW8MVL+Ywq4ShN+9E5PWHsbXQ4dSuN0VnMse1mXd80n3Vb/vqsHxB4StdSWSG6s4p/m+VZV3Mv+7XXeLPhH5Xge1s9LsUa+h+y/wCqmaOORo2j3Nt3bf4Wqv8AE7QbxvD7NBDJPGt1DJcRwfK0lvu/eL/3zXpUsQ5fEeHVwaptSw8uWTZ4X4k+FHn/ADWF15TN/wAs7n5l/wCAtVjwr8afil8DI447DUrltNVt32S9/wBKsm/2drfd/wCA7a9H1Ww0eO40yS1ZFW8ma3t/sjfu5P3bN8y/7q1w2n6leazb28PkpLcTW800k7NtVVWZo1VV/vVx43KMvzKHJiKcZfie/l2eZngt5c0I99D6C+GP/BRDw3q3k2/jPR7nw9dfdbUtN3XFo3+8v+sj/wDHq+svAHxk0/xdpq33hzXLHxPpv8TW1wsjL/vfxL/wKvyu1jwpod5bzM9rPZ3ULbbiSBfutt+8yr/Dt/2a5qx0HXvCl1HrHhLVpVuFbctzptw0Mn/2VflOYeHcYSlWyurKEv5d0fouD4sw1f3cRH7/APM9G8rd8u35t1VNP8PSXWh2drKvlzLN5kit821Vk3bavwp96tjT4t8i7f8A0Gv3zkjL3j+dI4ypSjyw7l6z8NQ3t5Z3TRtut93l/N/eXbXeeHfD0NnbxwxQpFDGu1Vj+7Wb4ftWf7q7m216FoNkvy7l3f71cNepynr4ZVKkYqUjH8VS6h4Z0ddQso7NW86G3bz1Zv8AWTKv8LL/AHt1V9UtdYtfEWtWOm3kVtrSrpNvDqn2dflaaaTd5kf935V+WvUI/Btn4o09bW/haWz8yOZotzL5jRtuX/x5a77SfBti15NfPYwNdTeX5k+3c0nl/wCr/wC+d3y18visZGKPtcDGMY/CfO/izXte1nT/ABRpd9pd3ofiDTdHjWa2tmkaGaRrqNVuLdl+8rLu/wBpfmVq9aHg/XF+MnhmS/aK8s49P1D/AJB9rJHDbyM0O1WZpG+Zvm2/7texafpP+rxH8275W+626t6z07b/AA/K1fLV8fL7J70KUeW0Ynz7c+Db6z+K/jC+l0fUNX0u80uzht7S2sY5IbxlWbdC0jf6vazL/Ev3q5HVPgf4s0nwnJprWcuq3Fr4f0eza5tmWTdJDfNNMse773lx/d3fe2rX2BHZ/wB5V/vblqZbDY27d8v3t392vO+uzPTpUuWPwnznr3gNfix4b8O2/wBn12+0qTWo7qS71BY7O5jh8mTbNH5e3btby9rfe3VY+G/gjxZpfi7XofFUa3K29na2dnrq/d1KNZJm3Mv/ACzkVWXd/Du+ZfvV6d8Sfin4U+FtnayeIdQW2mut3k20MfnXEy/xMq/3f9qrXgfxLb/EHw/Hq1hpuo2NlcLut5NUjWPzl/vKqs3y/wC9Wccd9nmO2eW1lS9tKPuyPl/QfCGpWvj63m+wytMviLVPOjW1khkjtZFbbcSTfdkh/ux/3mXbXK+G9Em1e88M2t/unkj8K2dwq3urNYyLJ50m5l3feb5V3bv7tfckmm/L/wAB+ZV+6tYOteEtP1lWW90+2vF+9tnhWTb/AN9V6VPHnlVKX90+W9W8QXnh/wAYa5/aWyXwqs0NnHdq25rGZoVZfM/vRyM23d/C3+y1WtPik1vw3pupTwos11ax3Eir91WZf4a9y1zwhYy2d9bvptt9nvlaO6jWFds3y7drf8BrkZPCtrpGl2+n2Fvts7WFbeFd27bGvyqvzf7tfQYXGcx8xjKFPl92PvHiereFbOK4+0fZbZZl+7Jt/eK3+9Xn+qeBrXTvssmm7bZrfzFVW+ZZFZtzK3/Aq941rTvKbdtVv92uD1i1/h2r/wCg19RQqxkfG4n20YyjGR4tqGgSRRaxI/724vF2qsXyrtVflWqumW5t9ItI5I9siwRq6su1t22ux1iBlkaT5W+aufuPvbv4q96lTjH3onz08ZUcfZz7lWFK6DSYvNk+7/tVgWv91f8Avllrp9Hi/eL/AL1Z83umVOPtKh3Gh2v3f3e3+H5q9I0O182OPavy7ttcPodvuZV2/Mv3a9M8OxNu3bV3fwrXz2LmfZ4Sn8J22g2a/KrL/DXfaPpqpH91vu/eb+GuV0G1+7u2r/u16BpNrsWNd23d97d/DXwOYVfePtsHSNC1tfu/LuZV+Zt1a0cH3du1fl+am28C7fl+6vzVoRru3bvu/wC7XzM6h9TQpe6QtEqx/N83y/NXAyfEa1vfievheyuoiml2cmo6zOrblhX7scLN/e+bc3+yq1B+0d4+ufht8JdY1fTjt1RlWC1f+5JI23d/vKu6vhPwZ8Y5vAfw/wDGGjWtkZ9W8Rfu21iSbdJ5e3a27+83zN/wJmrz6uIjTfLI++yjIamNpOtGPkv8/kdYGuP2of2jtsnmNplxM275vljsIv7v+0y/+PSV9g/ET4yeFPhB9i0y98yfU51WOz0jTovMuJB91fl/hX+Fd1fB/wADPjAnwa1jWNWjsJL3UZ7BrKyXd+7WRmVt0n+z8tenfsiaVN8TfjZe+JPENw+q6jYwtf8A2mb5t07N5at/wH5tq/w1yU6vw2+KR9Xm+VShHmq+7Spx93+8z7U0e4m1TSLe6uNPl0qaRdzWVyytJD/vbflourJWZv3ddB5Xy/NVWaLav3Vr1qcz8lr0oy944nVNN3/eVtv8P8KrXG65ZbfvL83977temapa74W+61cPrlrtjZdzM3+7Xu4Sr7x8ljKR5P4gtfmZVX5WrznXIl3M3y/7VeueIrf72/8AvfL8teX+IE+ZlO35vm/u199g580T4PGUjyvXIOG3N/31XH3CV3niCLZu2Kq1wt58kn3q+voSlKJ8JiY8tYpWfy11ugp93dtX/gNcnZ/Nt/8AZa7TQVX5WXa1ZS907MNHmqHoHh2LfIq/KteneG4vmXb5dec+H/lWNlVfvV6Z4d+Vt23+H7u2vmsbI+zwkfePSvDqqki/Lt/4DXfaTFvj3LHt+X+Jd1cP4d/dMq/L93b92u60vake5lk3V+d4z4j7nBRNy3g+X+Hdt+b5a0IV2VVt/mbbtXbVz5fu7f8Ax2vn2fYUo+6ePftYeE5vFPwQ1+O2UtcWipeqsa/e8ptzf+Ohq/NiRf3a7Pm/2lr9gtQsY76zkt5o1kjkVo3Vv4lb71fk7448MP4S8Ya3ojxtGdPvpLf5v7u75f8Ax3bXm4qP2j9f4Nxek8PLpqczH83zKy19k/8ABP8A0NvO8X6uy/L/AKPaLu/ib5mb/wBlr4+hVWb5tvy1+jX7Hvg+bwl8GNPe6j8q91SaTUJAy7W2t8se7/gKrXPho/vOY9ni3EqngPZ/alI9u27f4VqtN/DV9Ub/AHar3HzV7ET8OnEwb7+L5f8Avpa5HWLX+JlXd/u12l5t2tu3VyevL+7ba38P+9ur1MN8R81jInlviCLa23bt+WvK/EEW/wAxm2qv8Xy/er1rxBEvk/LtZv7rfxV5f4iiZWkjr9EwMvhPz/GQ96R5b4iX7yt/q/8Aargb77zMteieIF2RyfMv95dtefagmy4b+GvtML8J+dYz+IZlm/7z7y13WgxK7L/8TXD2O75dtegeE9Rj06+01ptLn1yOS6ht10+C4WFriSRlVV8xvlVdzfNXJiqnsqUqh6eW0pVsRGnH4pH0b8GvhIvijTG1bUpJ7SxZdtqsfyySf7X+7Xoq/BG3t2ZbPxJqcHzfxQ28m3/x2qdk3x0vBHHp3hbwN4atI18tY9Q1O4umjX+H5YVVacfB3x6uvmbxV4Fsf9mDRbiTb/31JX47XzGtWqSnz2P3TC5TRo04qULyOi0vwNqml/KviJZ41/hn01V/9BZa6i1tdStW2v8AZblV3fMu6P8A9C3V56ngb48CPcPH3g6Rv7reHZNv/o6nR6P+0BZr8+pfDvUtv8LWt5b7v++WavOnVdT4pI9WOEjT+GJ61Hfskm14XX5fvL822r0M8cq7Vk/3t3y140vij426a+2++HPhnWlX7r6T4iaFv++Zoahk+PHiDSJNviP4P+MtLXdt+06bHDqkf/kGTd/47XNKnf4fzOmPNE92+WUe1eD/ALQf7OugfEuxuNae5k0jVrC2ZmvYo1k8+ONd22RW+9/vVZ0z9pr4eaxepYL4uTw7qTf8uutW8ljIG/u7ZlVf/Hq6D4i+LJLX4R+L9Rlms7mGPR7ySG9spN0cn7ltv+fmqFRlKUYyid+HxdTDT9rSlyyR8VfsgfBaw+PVtfazqd2bW10i/ijl0+GPd9qRl8xdz9v7v3a/R21ijtYVRUAVdqgKvyr9PavhT/gmHqLQeF/H6bGk2XVky/w/8s5P73+7Xv8A4u/aA8N6Fepbal490TSJvu/YtJH9pXu7+78u7b/3zW+Iw0aNeUIRN8VmNfHcsq8+ZnuTSfu2b+GsuTXtPdmjW6SVv7sDeZ/6DXgMfxhsdaZZNG+H/wAQvGzfw3Nzp7W8Df8AgQyr/wCO1vQeM/i3ex40v4RWelQ/wrq3iGGP5f8AajhVqx5OX4jzZTlLaJ6pcXXmxsyRu3+98tYOqadq14rLb28C7l2/v7jb/wCgrXHGP4+XIyLH4eaYu7d+9uLy52/+OrSP4d+P0rtu8QfD6Dd91U0u6b/0KSt4z5OqOSeGjU+KI7Ufh14k1D/lto8cn95ppG/9lriPG3wl8QaNpM19utrzy/mkjtN25V/vfNXa/wDCN/HiJMnWvAV5t/hksbyP/wBBkqKS5+O1hzceFvBesqPvLY6xcW7N/wABkjZa9SjmNajKPLNHj18mp1o/CfJniBV2t/e/76rzfVPkbn5W3V7H8Vrq5bxjqVrqHhibwlqiwR3NxYNdQ3ULK7NtkjaP+FtrfKy149qzt525vl3V+v5VXWIoxq/zH4TnWGnhMV7OX2TL0/8Ah+au00+VrX+y7hW/499SsZv93/SI64vT2+aOuomnaLQ2ZfvR3Fu3/fNxG1RmClLD1Ino5HLlxdOX94/WCP7op9RQsGjVvXmiZsV+Bvc/o6Ow85pu8FtvU1yWn+OrCaS5hv5I9NubaRomjkk3bv8AaVqi8QfEfT9Is/OtZYtQk3bWjjk+7WkaNWUrcplKrTir8x2efamOrckZrDtvGekXEMUn9oWsTMoJjaZdy+1SaZ4mtNZu7q3td8ot1XM6j92xbsrVHJKO41UjLZj9e8O6X4msWtNV0+y1O3b70F7brMrf8BavmX9pL4C+EPAnwX8deIPC63nhKZdPkM1po920Nlebvl2yW/zR7W3fwqtfWP3uK+ff27tV/s79mLxZsYbrlrW3X/gVxHW+DlL28Ixf2ipxjKOp8q/8E/8A4V6B8TX8Z2viFb6+s7P7LILBb6SG3uN3mf66ONl8zb/Dur9BPCvw88M+CYgnh7w/puix9xZ2kcbN/wACWvh7/gmBO3/CSfECP+9Z2cm3/gUlfoWDk125rKTxMlcilH3RCu6nYFVri6itIJJpZFijjUuzseFX1rlo/iFp6rHNdQ3ljYy/6u+ubdlhb+7838P/AAKvJtc2udlkUjbVHNU5L6GOAzNIghVdzSbvlC+u6uUT4m6fJF9oSx1GXTVbnUUtm+zr/tbvvFf9rbVcrYuZHc1HL/q2psMvmqrL91l3LT5OlSUfCX7TU/m/HfxFubasOnWEf/jsjf8As1fP2sNvuP4vvV7f+0LO0vx18eNubbGtjD/u7bdW/wDZq8M1aVWuPl/vbq/cuH1bB04/3T+deK5c2PmY9ivzKy/erqtUfZ4R1Jt3zLD5m7/dZWrl9P8AvL/srXVal8/g/Vvl+b7HJ/6DXbiv4MjlyWX+1R/xH6o6XcifTbWX/npDG35isLxH42s/Ds7w3Ec5m8vdHtj+WT/ZVqveCpDP4M0SQ/eewgb/AMhrWfrFn4hZ7qOwaxWORf3Msituh/8Aiq/B0o+01P6NfN7P3TxXV7ptW1O4vGjkiaaRpNu37u6qflt/00/75rduvEWuRXTQ/wBpSsyt5e5fus1Xri58V2awtPeyx+Y22PdIvzf5/vV9lGrKnGMYqK+Z8nKCqSk9TlJF+Zvlf/vmu++Gvii10H7RY3ivGs0nmLNt+Vfl+61ZOpax4n0gxrdXMkTMu5d21q6LwZqnibUUNwqxala79jec6oy/7vy1x41+0oe9y29f+AdWEXLV909N0++j1C1SaLd5ci7lLLjIr5d/4KP3v2b9ndYMbhd6zawN/ujzG/8AZa+odPe4e2VrqNI5j95IznbXx1/wU61DZ8MPCdiT/r9aaT/v3C3/AMVXg4CPNiacfM+kn8B5Z/wTDuP+LoeMofm+bRYZPm/i2zL/APFV+kv8NfmP/wAEz7zy/jfrkZzum0B//HZo6/Sm7vrfTrOW6upFht4l8ySR/lVVX+KujNo2xkgp/AZPxBi+0eC9YhUf6y3Za0d9vLpqt8n2Vo93z/Kvl7f4q5WXUNf8X2csdnYxaZpk0e0XOohmmljYfeWFfu/8Cb/gNclYaXqPiGG38Nza3ev5G+HUoY1WNUt4/lVfu/ek+X/x6vNjC8dWKU/sxRFBbKt7DPNDcf8ACBSXObeBm/dq/wDDM6/8+7N91f8AgVesas8Meh30j/LBHbyMy/7O1q56X4cW09lJZNrGrtayR+S0H2v5fL27du3b/dry2WbV4PEGofD59fvk1BmjNjDOqzR3Gmyfek3bd26Pa0bfN/d/vVdlU2exHwfZPbfBe9fCujeb/rPske7/AL5rcl/1bVwp1/WfDUatq9hFcadGv/H/AKZu/cr/AHpIW+bb/u7q62yv4bq1juYZFmgmVWjkjbKsrfd21i42dzWMuh8AfGucz/GX4jsMkf2lDH838O21hrxjWP8Aj4b/AHq9X+Kj+f8AFP4iSBW+bXpl/wC+Y41/9lryjVG+b5f+BV+65H7uDp/4T+d+J/8AfZ+pk2f8P97bXWSfvfC+qK27c1nMvy/9c2rkbX5G3NXXWf73S7qHb96GRVb+FvlrrxS5qbOLKfdxEf8AEfph8JbsXfws8HXGd3maPZvu+sKV1UzYFef/ALP0/wBo+CXgFuONDs1/75hVa6fxZHcNot59jmMFwI/MWT+7tr8DnH964+Z/SKl+65jxzR3uP+EwXybdLiTzpv3cjbVb71d54F0TS7jQ1ke2gmvG3LcJOu5o23fd2/wrXmulwahdah5mnxyy3W3duh+9833q6CTSdZl8pV8OrD5P8UcbL5n+y3zfNXuYunzPlUuU8OjLk97l5h/ieJbW01y3sIg2nb4f3itu2yf881/vLXVfB91/sG6+b5vtTf8AoK1xPiC11RrBzLpS6bajb5nkKyx/L93dWx8LTezX00aSf6DD800O75Szfd/9BqKkP9jfqaUZ8uI+E9fr4M/4KjXwax8A2a7tyy3k/wD47Gtfen8NfnN/wU91LzfH3g2xVl/c6XJNt/66Tbf/AGnXJlcb4uB7k/hOL/4JxXOz9oiSP/n40S6X/vlo6/SjxjpUmu+Hp7OAqspKzR+Z/q2aNlZVb/ZbbX5kf8E/bhbf9p7R4/8Antpt4qru/wCmat/7LX6t1vnD/wBr5o+QqXwHJ6Z40sbyT7PfhtG1JR+8sb1trf7yt91l/wBpa5fw5fTWWpDxHcK0en+IZNrbl/1H8Nuzf7y/+hLXU/EC3tZPCepPdW8VyscLMqSxq21v71Z0nwx0SXTja+XcwW7RqsggupI1b/a2/dryYtJeopKR0cui20+rw6oQ/wBqhjaFF8xtu1v7y15zqmoz3/iFfGcarFpOlzfYoz8v7+Bm23E27/Zbbt/3WrKXTtQuNcfwude1U3sc26W7+3fu2tfvbVX/AJ67fl2/8CrrNR+EPh99LK+XdzfZ7WSG3Se9kaOP5fl+Xdtq+WMHqwjLn+I2NY8b2VtMbPTkbW9Tb5VsrD95t/66N92Nf96r/g7RpPD/AIcsdPmZZZoV+do/u7mbc23/AGfmpnge3hi8K6U0NvFbLJbxs0cUaqu7bXRFdoAVRtrF9kWu5+aPxAn8/wAdePJj96TxJffd/i2ybf8A2WvMdQfdIy7dqs3yrXbeKL9Z9c8YSbmVW8Qak3y/9fDVwd5Luk/8dr95ymPLhaf+E/nLiOfNjan+Iz7d9kn93/gVdZoLbvM+Vm+Vq42P7393/gVdBod6qybS21tyrt3V11fhZxYOXs8Qj9IP2XLk3P7P3gJmxu/smNf733flr0jUla40+6iQbpJIWVV/2tteTfsfzib9nHwRu+8lrJH/AN8zSD/2WvZvLXOR+FfgGIfLXl/iP6Tw/vUYnnPgHwhqWiavNNe2qxQ+Tt3eYrbmr0UwZ/4FUvlj3qSlUqyqy5pGlOlGmrROY8aadPqnh28trWPzZpFXau7bu+asH4c+G7/Qn1D7dB5Hm7dvzK2771egGNRSmNXqo15Rpyp9GJ0Y+05xxG5ea8J/a+0bSZ/2f/HWqXun2ct5baTJ5NzcW6NJF83y7Wb7te3zzJbxlmdVVfmbca+XP2kfjXqOveCrKz+GWi6T8RdP1OSa21SK7g860ktwu07W3KrfN8vy7qmhGpKpH2Zq+X7Rz/8AwTb8Mae3wPk1yfSrc6s2tXfl381uvniNlj+7J97bX2XgGvgf9i7xH8RPhRMvg/xD4XfR/A3+kXi3kqtNcRztt8uFdsjfu/8AgP8AwKvtnwx4u0fxfpMeqaJqMGo6fI7xrPBJuXcrbWX6hvlxV4mnUhUfMEZRl8Je1bTE1fTLiylH7u4jaNq5pNK8UXNutnc6tbRRKu1ru0ib7RJ/318qtXb00KF6Vzp2HY5c+BtOfRE01YHjhRvOWVZGWZZP+enmfe8z/arOuNB8UNazaeNUtJ7WUNH9tkjZbhY2/wBlflZv9r5a7nmm7Qx3d6fMyeRFHTLJNP0+3tolMUcEaxqv+ytXZt23jpTyMdKgnl8uOT/ZXd9aS3HL4T8n9YvN8mqSMv8ArtUvpP8Avq4krl5pd0i7tv3tzVakv/Pt93/PRpG+997dIzVmSN/+zX7/AIGPLh6f+E/mbNX7bHVJf3j/2Q=="/>
  <p:tag name="MMPROD_22488PHOTO" val="/9j/4AAQSkZJRgABAQAAAQABAAD/2wBDAAMCAgMCAgMDAwMEAwMEBQgFBQQEBQoHBwYIDAoMDAsKCwsNDhIQDQ4RDgsLEBYQERMUFRUVDA8XGBYUGBIUFRT/2wBDAQMEBAUEBQkFBQkUDQsNFBQUFBQUFBQUFBQUFBQUFBQUFBQUFBQUFBQUFBQUFBQUFBQUFBQUFBQUFBQUFBQUFBT/wAARCAGRAR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PUZcgYJHBqHe29wclVOB71JHkMTjk9aVGAhZSvAJOax5UTYY6hkQLxTVJLgAdvm+lDoGQEHDA8c1IVOwMn3icGpnpoHkJkSnn7o4AzQcZ44JwKEAUFRyTzk0kjKsLsPvY6e9Zt62BIdgeYADx0zTZt7sQq+o4qSHDAK2Bx1qTAC9cEd6GuRsexX2lUVCRvJppIBO76AClkwyli2Du4wKrzTohJY4XHWqppNXIcrMlYswCg8d6czKDk8cAVxuu/EXTdDR0luVRuOGBBPP+eOteTeJv2oNM095YBnzFJAUsOg6V1Qw0pSZn7ZKXKfQl1dJFIWZgAeawn8ZaXFJIs13HG46K5wTXxl4s/asvWa4W2mVYyCR0yPbg815lqH7QV3eq6SXbyKwyQ5J/rWywpcm3sfoVN8RNOUgeemScKQ4xj1qYeONNAH+lxMzHjD5r824vjdcIhxduC3H7tiox6Hnp7Vq6L8b5oHJMyEZzySaPq9oiV4rU/Ri38W2kkSobhC3TAYVsQajHPgo4fd1I7V8D+HfjXJNcbvtalickA9PpXrvhD40TtGqq4kDHknkjnn61yyo3iVdo+oo+TyeD0PrSFvJckElm9a4rw78QbLVLbiYNIoGcnBz9K07zxVaJbh2lCDsc1ywpSTBTVtTfeRVUkkewzUSO2MgYLdq5ZfFNpcFP364B4GetblvqVvw3nLk9Bmt3BoIzTepfSJkUnOM09yUh245PSoIbyLcNzfKDxkd6sJIsuSDkDHNc1uV3LUlcSP5gC4x2NMY8lW6DnpUhIkIDeoxTfMUPgAkE1jCT5m2VfW4xg25SOQAAaepGMAZY96VSrN6LnJFNBDEr/F0GK031GtFcQhjJjOFzzkUgPzuDkg8U8qVbHbvTJlKqxXB6YNTNuYXtqICdrdRxgGiIbIlBOR/e9KcBgSKR2z9KjkO5SB0FZ8lk7E30FcmZm29AcgjuaarZGXOD2FOjcKQByB1pTgzANjnJ/rTvrYUFe41nQsSAcZ7Cip1EQFFZWNUzQV2VnB6cc1ExfdtAJXPWnkgKDnLHHFJuw+3kr1JzXpttIyfkO27MsBnnGMUbgoI6HPamiXzVcgcEnGKci/INxG4Uov+YN7McmFwCORzUTqBkHNKxJ3HjbjihmGc4ynHWnF63aJ8hrZSLJY9CabPOIgMngqDmo7u6WOI5IAzjnivJPiR8XbbwzDKUmTK53B27d6qMXUlYHJI7bxF410/QYne4vEi28hWavnb4k/tOW8Hn21tcRNtyAIuX/U14P8AFf4/XWs3skcT/KM4UN+h9a+f9V8UXGpXbyPIWkfOWJzXfClGluc8lKVkeneNvjlfazdzu13MUOV2GQ7SPpXm1/46vLyV98pORgfTHSucn3zNgsc5681UmR1IH/160liUoWibKnHVsnv9YncsVYA55I4qs97IY1Jck/WomjKIw4z16UxFHknd1zz7VxRrzkzeMV8TAX8oJXcQKfHqdxHwHbHrmqr/ACgsfXjikSQPtye/Wn7eUkLSTsb+leK7qzkGJWBB9a9X8HfE54lRWlIb+9uxXhDsN7bTVq1u5bZxIrdD0rP2t20zZ07rQ+sh8eJtKjSO2k2uAC0jYIPsKVv2jL+7ZXe4YyHAYNyuPTGa+V11a6uLnGSF6Z3VZF3KswwxwevPFdEa0IrU41T5m2z6ntfjjNczErOQSORvPHPauw8O/Gi7mfY14yxhs7Axz+dfGkWrzW7IUkO3GTzXQaT4smtwGLkA9aqEouLZNOF2z9AfCfxeW4UySSs/IHLV6x4e8XQ3cSkTLnION3J/Cvzf8N/EN45FAk4DDnJxX0R4C+IyzpEWnZWwO/FZS5BJWZ9hw3Jmw4bIJq0kijahyfevNPCPilZreEGffvA+bNeg2N5FNGCGyf6VxVIWehui/tVnIHQd6PKCShQM8fjUccm3AxkHvVhUJy2T9a5tUy0GQHOehHWoHQHgjilZmMrKOdppc5i9Tmi9xDN7FnHTbjmiNRj6mldDGXJPBFJ91pG5AAFaK3LckYo2SkHoTj8KkaJllZjyVO2ljKli7cjHFN805zg88msn0aGnZkoKgfdP4CioyKKeg7mixAkZvQY/nSrhIgRyWbBol+78vPegOp6DDYrsknaxI+OEBMdM84pr7UcYO7HFG4gHnv1qJTiNieOai97E7Dh+7RiRlRziqeoX0dpbSO7BVHQ0+/vVt7dpGIVQmTnvzXzj8b/jMvh+GaNJcbOeCO2a6Y03UlYxqz9nG6ND4wfG220DTbhI59zDIVUbDdOtfDvxE+KV54ku5ZPtD4bjaWz69feszx58RbrxBeXEpmJ3knr615+0jbHZjnPc16EVGlF9zSmr+8yS5uWlO4klmPOTWaIyLjLZ5pLi7EQB3dPWqFxrCFyQQD0rB8zabNbF+XZHJjOT9aY7p/ERisIaizMxzn3pWu2k4Vj71hyrUEtC7eXyIDjH1qrHdKVIPJNV5IjItLHAzIwAPHespyWiibqLcQmm3rhRUsCblXAp9la4fLAke9aEVsHbaoxism9bEQhdplCO3JyTnnvVi1szIcEcf/Xq9BYEAqck+9X7ezYYBGO9RKS6HetFZFW1sCrMNvpU1zbBFx0JFaCKQHABxUF7CWKMvOB6VkpapM5fZqxirnzhGDkdKtSTCKDGf1pDb/vi2Bkc1VuDuGSetdkWk1FGEVySLVhqr2zHa2M+teoeCvHD2kiKZCACM14mkxVm5+6e9XbLWZLaRSCBzyTWrsrkOGqkfe3wz8fqxVTMG38gelfRfgjxHHqMKBn+bpX5xfDvx59mu4laTnbgHNfUXw08e7NhLkksAMN0FZuLkrol7aH15BcYQDAYjgGrSSMYioGOc1ynh7XEvoUeNgeAQM+1dLa3Q2nI5rn5dNQi2ya3YlmLDnFLtZUPPJ4zS+rZ4PHFDscMvJIPSsmktTVdxrAt8rHj1xQcbGXHUAk0wuchMD3qQpu3DsPSp2QuogjBRlHBHTimqy+WVY8g8E09V2hueTgk1G0QYswbPGKExDzgHG79aKVISVHyiii67kl2KNljJIzngZ+tOY85PHHUUCX7y54BIH50wKQQM7gDg12pOTuCEZ8O3PGe9QzzpDbtJIwVfU06dguc44rgfiL4xi0PS533oPlwAxx1B/wq4QT0IvZs5X4ufE238PadcxifaFXoGwetfnj8V/iZL4p1O5XewUSsw3Nk967n48/FufV9Qu7aMsqSZYnP/wBevmvU77c29n3NnmvQ5fZ6nPKk6m+xduLzKFi35Gqd5qoEJUHB9qy3vmcNnhcetUXkMhPsawlK252Q0VixPqTzMR296oysXm/HkVN5eeB+NPS3aSToS2al1NEbW9xsZbRM61oJZsD8vcVd0zQ5Zk6Y9OK6ix8NsuxWTk8ZxXDOTSLpQd9TlLfTpX3ZHGOwxWlbaWyQng8967q38JEIDtyP51q2fhLJwYxgdscVnzq50Ri02eeR6OzINtaNloUhbAU+hNem2nhJBuYxY461qReFVjwAgBPOCKzneRtCkk9TypNDlikyVyc+nar0WjNIcbecelenL4VCI7MmWHTiq/8AYAj+bb19Kxb0satJLQ87awVSRt9KpT2exD8uR1Nd7c6OPOf5efUn/wCtWDqFgY3IC8UcrdjmcGcRcW+MHbgenbFY15EQWweCO3auu1G3KqcL1rm9Si2xFhke1d1Ne9c5qidjm5E8ksSTknvUTRsU45HrVm7QtEXbIz6VV3MsJUA4FadXcyu0kzX0TWHspYzuPykYIr6E+HPjVXeFTMQOhOelfMME+Dya7XwLrzWd+itJ8uc8muim9LGdnZ2P0h+FXjIzmCDzxwvB9RXumkTmVRuzgjg18O/DHxaq+QyygscdD6V9ceCfEn9s2ELg5G0dDnmufk6iWj1PRY2LIEJ4GKkkYMWZeOnNUbG58yNc9mq5KjByex65rmkuo7i7GY7gOe5pYiNj/wB7rihdwXHPWnKAjZIGMZqJNXDqRxqwkfjKkf40Mu19oPy96DNnGB8p5zQhA3Z5YccnrWLbu2h3VtBd5H3W47cUUxm+Y4IAorOxJd8xR8mOcntS7NgKg5J5pVQEk9T9abLJs4zyK9bmsK5j6vqK2Vu8jHhVP8q+QP2h/idHZWsixS5cnGOBgZxx6V798XfFa6TYSwqwDspz696/Nr45eM31HWZ0VyUB4OTjpXZh9ZXZy1XJP3TzrxVr0t9fyzO+4seoNcbPcvI/JqxdXTy7qob1JGeoFE53udu0FEkknLoUAx2z3p1vEWGc9KZDH5kh+vatvS9Le5ZFUHBPQVzyfMi4R5kJa6W1xtIGSewrs/DngiW8kTKcY6mug8LeCS6Rnbzx1Fez+FfDENpCrvGMgDFct20oo7YUmo2OE8P/AAxdxkR5x7cV29h8M41QSNGN3YYr0HT7GONeE2g+grTMaRrtA7cHFS4O/KzoSSdkcAng23gQnYCw9RSxeHkjjbCDj2rspERS44NUSuGbHAx0o5VdRNetkYEOnRxxkFRk9sVIbJCQQuSOBmtJ4UCHJCselR4C4xSkrp9yuXa5nSQhsnHTjFZz2y+YVwK23QkEjuaz7iMIrMDzmo5UoikknY5nUbTE749Kwb+wyhGG9q66e3MymT+IVkXUIkck8VUfediLNPlPO9YsQiOoGcdK4/VbJxGSR0r1DUbJXnbj5a5TXbD75CnHUCtY+6rnI17p5rdoHyMYxWdOvHHSulurAmRieMmsK6h8tmB6VUfebMZfDqZJUrIDnirltO8E6upxUMkRIzUQdlGM8Z61tF2locz3uj6H+FXikGBFL4YY69a+wPgv4yxFHA7cfKBk89a/OnwRrx026UbyOa+pvhh4u2fZ5VbgEcjrRN9iL9D710m7IlPQg8giui8xSuM5x1ry7wP4hTULKGTflsKOP616HaTGbGP4sDFcktY8pEHzRuXpHC4bPsaEJIY5yO9IobYwboKUAEIM47n3rGMdHc1asLlEUjPCjAqGOMIxJHAIPNT+UMsx6cdaTd/pA4znj2qY+6hLQia1YsTuxzRVrzD/AJFFZ8jAd/qgTzjPFZ2q3fkQSyZ+6Ca0WO1eR+FcF8RtdOlaNPggM3p1xmvV5eZpGXqfM37RHxB8qW4AfawBGfQ4Ir4G8Y6m2p6jLKWzlsflXvv7Qni03V5dRI7dR0NfMl1OxlJJ4616KShDlQoe9qyvMxVjz3qpsLPx0zUk5MpLdqtadb+ao4rid1dnQlzuxoaJYG5bkdK9Q8GeGhJKjtHwDxxWJ4T0ATOjKvBx2r2Xw/oQis4iEAx7VzTnq7Ho0aNldm3oGkrbRqQnSuusEOMgYUe1Zdkvlw7cdK3bOMlOuOOlZuTpwOhxbukaMNxsUDPTpUv2pnGScewqkjfNzng1M7ADj0reKb98dOPLuMmlYgkE8mq5uwqHrmlZ8qap3ILocdqwlJRabNJvRNBIA5BY1F5oIZuePeowrNhTnHrSpHhyvYVpJa8yM27kL3TDLDOD1qldStIGOcZHWtVLUSIQRxjiqstkzBwAMDvis1aRatJmMzsI2GME96o3UIEYyeT3rbmthyNu0jmqF5aluucDtWXMop23Hyqe5zt3ZjkDBJ7gYrJvNKRo8MM8HmumdAZQu3gDHNV7m2HlkEdeK01cDNwu7I8y1TQ02vtAya4vV9LZC2AevSvYryy3bsr+dcrrWlo0ZO0ZHenGXLB9zCtDlPJ7y3aMAAcVms+w7cZFdrqWmBN2FBrkru0Ch2xgg1rSbbZyShyxsiK3u/s0oIP417l8KPFLERIxxgjpxXgvQjuSK7XwPrH2GdBuxyMVsrJ6nLy9z9D/AIO+JWkaOJXUruDEgkkD6V9F6Jd+dErKcnPGPrXwv8G/FBinjcyYIC9T719h+A9XWcgB9yFB3zzms5wskxKy0PRoCZISzHNLsMixkdhVGO5IJjGCOtX0fC5P4CuOWi0DcGkIUg+nSmxlmwGPzgnFJuWRxu+90pUwrMRk81OlgWohkXP3sfjRUmxCTwPxoouXoOnkAQ8AkDPHWvD/AI2aqRBJEAdzLtz6da9odh5ZdsAjk8183/HPUjGJpCQTkHGfYmvXhv6HLLV2Pz++MOpPLrdxlsl2bI9MGvKriNpRuBru/idci41yY+jYzmuFmfaoHQVtP3eU1pbakEAJG0jjPeup8PaR55jJUnmuesIjJL0zzXpXhC2GwZHBxiuGpUsm2dlONlzHe+ENDEcQcLyBXpWm222IAjgVznhi3P2cYHau50u2ZwiBTgCvPu5TZ6sHb5k0EA4wo/CtiCPMXQcdx3p1rpoCgnjPtV+O32govT6VrJ+7YvRRZUCbIznG71NNaIuG/u9q1VtBty546VXmWNFdARWkG1HUajpqZU6bYvl5JHSqwVvKPHJqyZ1jdgTn0NQNOGLYIp1YKTRnvoQxQ/KwJ596kW3CA9cnvSR8ZbIP1qxFtLAnt61ldojRPQZHGVIBGBjtUj248sgDg98VK9xGnB61DNqEaRgZxznFXy9Ea6R1K0lgeckfd71SudPRsE8EiprvxFCnBPA71kXvia3hwzMuAOKy9i3dGXtFYr3Ngqzj61TvbElTg8A/jVS98XRtKvK7c9RUE/imFonO4En1NdFvcSZnDEKLZVurTYh7muX1S2ZkKtx6cVtjXFuRIxPfiqd5Kl1kqOQKzcWZuXtHY8/1e068fpXC6palS4Pr6V6nqVp5hYgjjNcRrNrhXyKqnpLlQVYrRo4plQMat6XcmC6R89D+FQ3CBXcY796hgGJMk8dsV1Xi3c46iPoT4Z+JmjvoNjZOQNpPBr7P+GPieRbdRuwNyseeOtfnZ8O9W8m9XLkMvTmvsP4SeJXntoY96noDubn60ne1zhd+Y+zbG6W5torhTliM8dOtatvIs8SnOHGMiuL8GamLmySBHyFAUg9sZ5z+NdhYoI5GDHliOfzrjnHXlN0rFgRhZNwwTnOcVKCC2ABzwaYAQ456H8KkDLv6YP1rFrlaBKw7yQe9FIA5HB4op6gUdXmWNXXIxt5r5M+Ot2ZBeZ+7tIBPODX1Hqe6WJsHk18pfGuN3W8QMOUb14PP+FezTVtWc7TZ8GePiX1e4zxk8VxkiNuA6kGup8cs51i4wxI3HB9smuWkfLgjvV1VdI3voamkoNzL0r1PwVZlkjUkE8cV5joUPm3KgZ5bk17b4OsFjCMAAMDivKlZto9Chra56X4Y09YkU4A4HFdzaeTbBCSBxzXDQ6pHZWjcgHAAqlf+MxHCR5mOOuamnTfNzG858qsemTatDCRlwB6Gq03iy1glIMinP+0K8N1bx+wf5JDj2rnJvGEksrsZPmPr1rrlTiopnPKcmj6Ll8bwtHjcMDvmsufxbHJJvVu3rXg1v4xmbKs5xmrsXieSRuG49KiUbI2hOT0PXz4gS5ZmDZ+hqSG/Mi5B615ppWts0i5Y4zzzXX2F6JASG6dhWD5r6F05NKzOrjn2JgnPHWnC/wDJuTk/IR+FYgvcR+uRUN1csRu38Y6Vq4uKNY2uaGpa2sIf5vxJrldR8XeWxy/T3rP13UGXdySCPWuI1O+aWTIJx9TV0lbVnPOThob2peLWdmw5wOOK5jUfFMkhILnjoT1rKku2aV05PUUkOly3jH5Tntmm3q2RTTlqyVPEkm75yfQGpYtZlIbJOD05qxD4NnuNoII+nFWR4RniByDgeoqVJOVmS6d5NEFnq+xW+bjFWP7Tk2MVPOc1Tk0aS3BJHHSnGLZGAR7Zok0ncfI4uxaFz5q/P1x0FYuqWomVyOKuyFsgA1FcKXjKjvWKXK3JCbujzjU7Y27SAqT7msqJiznjAFdjrVqr+YcZIFcgzCByCO9aw1Rz1FazNfw9e/ZtUjIbCk19L/CnxObS6jO4kYAAz1r5TtJStyGHOK9i+HurbJoXLE7ccA10xlZWMHqz9EfAesvB9nnRz5cyrkfU8169DdrMg8skgMcH2Br5W+F3iZrvT4YsqdvIO7nPpivfPCuuG5txG3yuPl5PWuSavJyA9FSQSMCORT1kDO3HfGe1Z1vcAQKR2Aq+hBjAB75rGorxuHQRzlj+8C+1FBhRySSMn3orD5iuYt8yohDdWB/Ac18l/HTU0t5dQ2kEOTjHbGDX0z4r1VLW3n3PhgjANn2r4Z/aC8SutzcqHwrLxnryT0/KvfpRcpWIt0PlXxlL5mrTuBgBiPpya5h1JGVrb8RT75D3z3rEbckQGeTRN9GWmdR4NUTXC8ZxXtWhSCG0Veh46ivJ/h5bALuxk4HX8a9Xs7YyW6lT0NePJfvGjtpX5dCXUNYbayFsgHFc7eXE1+G25PHGDW8+lm6k2BSc98VtaP4TjjPz4HHpWntOiNuRuSueeReFbm+PCnnpgVeXwFJGNr53AdSK9WlgstPhXYo3DjjrWVrWqRsfkTHFO8ppWLnFWsjzOTws1uDg/d/WoYrQxKc8NXUXd8hBJ/SsK4lVncqeD3rok9OVlUeXlaJ9N3KwI/Wu10m4+Tbnkdea47SV3yADBHriu90GxUKGwOo4IrD4XZjSsa9pCZo8gcc1U1CN04yQCPwrpdP09jCdoNVdV01lTJHfHSrU7NIqejujzTVUYxvkZHbiuSu4yCoHrzXfa7amPchHGK5a4tQshBHHqajn1aMk1LVmbY6KLu4D4wvFdvpOj2luqM23OOc1iWk8duMAAepon1lY2K+YAfTNZwvOVmbq0Ts/MtYydqqMDsKz7jUoSJNwC+ma5KfxXDARmQHHbNZ2peLomiUAjOOoNdHs7s41OzdzdvruGXK4HWseYIysBgkHisN/EayIxyM5qKPVzjcCOTWcoN3RcZ89pGtKmCuDuPrSJGGLnvjpUCXJlK54J61JHJkkZO4HtWDUthpIwtRtCu8sCPwrhtVtdsrn3r1DVEDx4C/mK4rWrPKM2OnOK6VJRVzkknJs5KMmOU89K7jwHrQtblFdupxXEuoDtyeTU9ldNZ3SurY2mtL3V0c9rM+yvhh4tNneW6F/kJBzvxX0/oesb/KvYD8hO47e3NfCnwz8QxXNuhD/ADYHWvrH4Q+JBe26adMyl2U4J/D/AOvQopK7JZ9KaDqMV/aI6NlT71vW1wqKeB0715NoOpS6FevA/MYbK8cYzXpen6lDeAvFtIbj/GsHJNBFpmwJYmGeKKijCBB8ufcEUVhygeL/ABO1NhYyLvKgZPBx3r4P+O2pG91mWJWJ2YHB4xtH9c19d/GbXVjhuFDldu9eO56V8M/Eu/e71GZzhupJIFfQ4fTYxi+aTZ5VqhZ5Dmqax7mUHketWdRmzuJ4bFQWRM0gXvn1rCv8JvFJnq3w309TEvy87R2+tesWWnpHbg8H8K4b4daeFtIz/EcDivVUsf8AQwPSvJk0pNnr0WlH0Mu3SO3Yuwxgnqaz73X/ACpHVGUYJ79qpeIbqaJyEzjpgd64rVrq8yX2tzx60o0nJpofNdnYy+JUSNpGYN6c1zWo+NYhIwzz061xt/f3iR9WFc1dvdySMQDmuylFU3ZnNKbdjt7nxUspKg5Gemaii1M3DYXOK4KzjuXc5zxXX+HLOaabcwOOgqpQu7ihd7Hc+H4y+FXPSvUvC2ntIgLAnbgjNcf4O0H5C5UliBXrGg2BiiCgcAisJuLep6UKb5bM6DStMDwq2McVT1ywAzwSK6fTLcKgGAABUOpQxtG+awb1KnHl0PGPEVkVZiw7cGuKewkm3Z7HivTtctTLLKMfKDxXJz2oBYbSO2aXMZtR5UjiL1HgR8clRmuD1i7uxcHbuJJr1y50oucKNwbqcVgal4XVm4j59cVVO8tjkabbR47dXd59oO4n86mSaV0y5b25rt73wtsnIKDqOoqBvDfRAn411+05XYwhB8zTOWtgxiJ7Vp2NpNKo4Iz2/Guis/CpaQjZg10emeGFjbJAOcVi5WbNoQ5dEc1YabO7jK81pLpcqSBiCDnmu2tdKhhADLz6jiq19bLDKeOPpWbk3O3Q6IQvGzOP1Oz2qFYckdc1yWtW+2NsAc+1ehanCs6k45HeuN1aAgOhycZxmq5bxcTCUUnZHm8sOyY5FVphhjg45rUvVK3EgK89vzrNlBQ4PNaLTQ45pK51vgfXjpdxGC+Bkd6+p/h14sWGSG4ikGQB3r4wsJfLkBzzn1r2P4f+KHhMcRfAyO9bqCkrGFtLn394Z19Na06JnIMgA59ev+Fdx4f1R7Y7UOec4Jr5r+HPikIlujSDa20HNe4afqywyKxIIxjNcsqLpu5CVkewxa1bmJDvHIB4NFefpqA2DBGPeiuW7LPm/wCOGuhftS+YoK5Y596+PvFGotdPKxOc85r3v4xa4ZdUujv+VhjGeO9fO2uOXEnr2NfSQfJoupzw3aOQ1MZkbHWl0aMtfRgdS1PujnLHsKfooY6lDgdx/OuKpdaM6Yqx9HfDjTwlrEW+9x2r1L+zN0QIHBrzz4fFWij54wO9euWgDxICOw4FeLyylUdz1qSsrnL3Pg+OeLcy5Jx2rA1bwdGqt+7XGMdK9QlxsGBwO2Kyb+188EAZ59K7YTcUbSjpZHiOs+EIfmO0fQCuUu/Ce1iQgyfaveb3w+Juq8/SsG98Ll5CoUY6D5azTluZxgnHQ8Zh8LkThVTjucV2XhvwuXZVWPke1dnY+DnM4Ur074ruNH8NwWu1/L5AxVOq20gjTUWkUfD/AId+wW6jHUDg11VhZlB6Cpo4VXggY9aupEViyBxntWbu5XO1Nq7RtWKN5K8ZAqvqluPIYjr9e1aFgQbfPfFUtY3mEkd+ta8tyVK9zzLXCkEp+tcrdRh5OOnFdP4jHzHIO3J5Nc0rL5xz0PSua9ncyirkllZLJxjI9qNQ0EOC6jkY4FXdOIEu3gYFa/lK47c1pF8sWyY07q557qPhs/IwXknJ4qNfDBfnb+lejSWCyspYDpjGKmTTUEWdoBBqeZqzZSijgbbw0IUJ24J6kitC10ZIIy5HA56V0NxCEDMB14xWdeNshYYHSp15XccYqMeZmNcBFJbbx0FYeouGJx29TV29vCoIxwK5+5uidxPT61uo+5ca+G5SvG2BsHiuS1Uqd2c5PvW7ezkZPYnmud1N8ZNZ1G6ZxzVnZHGajj7UzYHFYd5wx9K3tTty1xnPGeo6Vi3yBHwDnjvW0bqzZ5z0TTKkbEcgZNdR4Y1NrOaNg3Q9+lcsoOcAEVoaY5V+T+FbJvdGKPp34f8AineiqshDDBBFfSHgzxI17EIpcM2Bya+IfA+sNZXCHcQCRnJr6Q8BeJg5jKtl+O9XPZXKZ9Fi9GB82OPWiuYtPEFvJbIzsNxHPNFc7plJM+R/iNdi4vpVBztbGAea8j1tMzHBwBXpPjGRJLu4ZWJGeMnJ/OvNNVbAds5GOtexzJRTe5jHRHN3jgucDjp+NGk3QS8ToMEU28G6Envmq9hiKdScZz/WuWo00Wro+l/hvdgxRNnHAr2bTbpDYZz83Y5r52+HerD7Mi7sEY5zXsulX++0UBvu4FeY1aTaPYpSUo6nYCYNGN3f0qVRE6EDFY0N2sgBB9OtTR3O2TaGxzSjdto7X1SLs1krtn27VD/ZybwxHWrkJZ4wamVQc5q43eiKSUFYpRWiKzFQCT7VbhiIUrUsaKnsSaYZQszgcACtHTSTYopX1JFjyMEVetDhQMEgHPNZSXIaTbnJrc0qzeVlJztHXNcyk3JB3R0GmWamIsPaq+q2oe3fjAxW1ZCOKJRkYA5qlrd5bCFl3AZ6DNVdq5knZ2PIfEtmVWVccfSuDlmEbd+CevevStflimLhWB9a4u501LibgYpcutmVdK7M7TtQC3ByRg10enT7yB1HUE1zUmltBOcYGewq9pt00M4Q/dHSny21Fex1tuFYnd61bl2omePoazLS8T6k1ceTfkkjGOM0dF2IjomUb3aYDtyD6elc3qe5FXHJzzmte9uOGKkYHHJrA1G7DKT61VjVJtK5iatCGO4cGuduyOVxxWxqN4ChXjIrnbu53KfanBu/KYN7xM675LAZ/KuZ1RtwbnpW/cTN8x/Kue1D94Tg9uRVT9+SOfm945q63NMR/D61iX0TK5B7DqRXTmJXIJwcdaxdVTb5h79s1TlZ6mUo3TbMMN5ec/mamtpcPkHHNVnySaVG2qfY9q2gr6HnnYaLqo85BuOBjjNe0eAPExtLmPbJzxy3NfPGmT7JN3SvQfCeqFbnJYjbjHNbTWluwW5kfXNlrkElrEzNtYjkHH+NFeSWHiM/ZIvnHTvRXJzGNpnEeKZRI8u0g8noc157es7IyMc12PiGYhznB5PUVxGoEkO/oa6pOUpWRqkYl7lG29B3qq5IlGOMelXpl87c7HjqAazpmLZ5x+FTGLtYFex6V8P9RAj2bsYPY4r2vwtqRdAhPy8dTmvmbwlqL2l8OSFJ5r3DwvqJPlkd8ZrGdNRZ3UqiVkz1e2uRuxuIUc9a2bWH91uJyfU1ylhN5zAkfLkV1C3OIlwcggVxykk7I9aLNmzcldvv2rQVFLDkAAVk2rqqk7ucVJJORxuxmqhNq45SstS1czhVJB+7WJfaltB2kA+tLNe/u2BOQD19a5u5unlvNvG0HGBWjnpYN7NHZ6DH9omV3PBA5NdgNRg01AC2B3zXnK+IE062Bz0HWvPvFPxPkWeYpJlc45NZKLcroc5KNj3C88aKnmKj8dBzXJaz4ywzksGB6ZHSvE4/iRcyucuxU9s0XPidr2PcGrqcLvU5b3uzur3xPum/1nyseQKrx+J4Vbb5gBHfNeU6h4gmUSbWPHvXNt4hvJ5gNzY9aIw1bI5/dse9v4igkdjvHTg0y3vVllLA5B6V47p2qXbkFn46cjmu10TVH8sZY4HSs0m0zWDu+Y9KsbgBS34VpGf9xgnk1y+l3m6PPJzzV4X+8/NnjoM1PLtEp2ewt5OI4mXcOvXFc1qFwxULn8a0dSnCI2W61z1zOWViegHBzWy1ki3K1jMvpwsjA9D61j3EyMSOn0q7ey+Yccd+tY0+dzDOPU5q2lF8xySTldop3cm5WAOMe9YRk8xnH8Q7mta/cKOD0FZEZVJyxHB9azj712YxdmrlSO3bDAk885FYWrsAzZHNdG0qhyAeD6Vy2sTKZpOf1rKL55DbUrowmb5iKeq56dzUb/eP6VInDA56Gu2nE87Yv2KEZUjPSt7R7hopuDjmsO3DPzk5z1rRsiYpsnOeKfe4dD0q01hktowG4AornLe8KwqD1ork9mydTa8ROqHaTk1yF+wKGMYwe9dRr2JnJB5NcpcuI3wcda7I6R8y0ruxn3EWyFwTjFZEqlFB5rYvGMpO3HXms65XeB1GKUNI3Hawukz+VdBjwM969f8ABuqq+wZ7ivFwpB+npXc+CbwxyICwGTjmsZ6pii7an0Zod8jwoOD0rpoJkYADG0V5z4a1DZFsJB6Y5rrba53A/MQewrzeXXQ9tS/dpo61ZVMYYNyO1M+2h2IJ4BxmsOG8ZACWznrUct5iTAPJz0rolCysO/MveL91MmCoNY0CvdXR+uOKiurtiQATnPNdL4a0oTgMeCfaly2dy6a91mBrNjcNA6qDXkPiDw1fS3DhVcrnoB719PXWhrJ0UHisybwxalctEM1pzWSsPlvH3uh84af4UuTH8yEEe1OuNNl07cCpIPNe93vhm3j3eXGAa4/W/DYwSU5xwfWrjUd9TGMTx25jMu4YwO9V7XT1G4heh9PevQJvBruXfbjj0qgvhaQM3y47EYp81r3KVJLc5m2gwWx26YFdJoMMhUcZq5aeG/LlJKn8q6LTdHSNhgAEDniueE+adu4LdpC6UJ9xXBx0q/M/kEnJ/EVazFaRHAGayru4WTPPOO1W7uenQpJc1yrfTeYroWye1YssjKCGPy1aublTuI6461kXcvyYJ681alpqKclbQrXDg8j1rKum3IR0Y+3WrdzNg4HTtWc7Zly2etWlzbnNe1mUJiI1bOGH0rA1C8CZ5+grob1QUds5FcdrJUAnngVMV71kYTb5jIuNbkEzY4APFZlzMZWyTnJ602U5l/Go5WwMY701G1rHI5asYD8ualjUE564qNVDKRShtv0zW6lYyNa0uFHBx6VbhlV5yO46Vj2/zNx1q5aqyyFm9qt/DcOtzpIrj92uSc0VmpPlQTnP0ornuyrnWazdGN3/AENc5M4ZwxIz/wDXrX1iZXDMR05rm55jI5Cnb2znnFdOikF7aIJZQHOPSqHMjnJwB6VM7HOO/emd8evX86StyFN6EEibWOD161q+HLp4blMscA9TWTMrr37060uzDNGR6isXFpNC21PffCuomVEJHoM16HZSLGEkLlh3zXjvhO/AhUg84GK9L067NxEvAxiuNqzVj0Kc3dI3nu1baAecelQSXZIcgnI6VVSUBs5O7BGKiLfNkFgfQUO6lqdkXdWNTSx9qmj808M3JPavQtFUW6YXAwK4PSCiMXY84zzW6NcEKnawBxRGd9B0m7naLfIEb5u/rVeW4EqnHWuVtdZSQklxjrUWo+MbXT7dmDBnHGAaTlrp0Nebm2OguZlRfmrPlt4L0FwRkcV57dfERbtmXcBg44qBfHC2a8S8fWttOTXcUNXc7i6tILOJw7A5GfpWBLNaI3BHuK4rWPiCLsNslDN04rnpfFUmWO4k+xpNc5rUj756Mbi3dyRjaO/FNbUo1barAY9K8ufxawf75X1qB/FsiH7x59+tOnBJGDXLE9JvdYCvuMgwO1ZsmqLMSQx4rzy78VF5gm8nI65q7aaw08Xy9QOuab0OfmfKdN9oE27knPA4qK8yY9uORgcd6r2Uu+HJPNWrggW6tn5vrWMYtNpka2sZVwoUFW4PY1RmKn5e9W7zkjPbv61nujdc9K638KsJ3lFMoXJKxOC3A9BXI6rMCzKeR2rp9TJAcA9q4rU5wzsM8D0rCm7SdzGdt2Y8xBl44xUb8rk/jSsuXz70x2wMfyroWuxxy1Y4AbTzj3oUcHp9KQDjA6Uq4BppXILtmoCFjVppMnIPPes2F9vfvTnuG3BRTvfQEafm7eNxoqmJGIHP50VpdGlkdVq+4u2O/UfjWI6kDgdOK2dVyLh+uOvFY7S7d64I4rTlSZklZFfzQG4ycjkGk++/HXrxUMj/ADngChZQjAY5NZuysHUJ3wWXGSD3qorkMuR0NTzPl2JBHvVV+XGCTU3uivI9I8HaiDEiBiMdK9c8P3eUCg9q+fvCt4be4Ckkc16/4d1PYRg9QOtYSjdOx10pNNM9Ettu9jwT7imlRIzc4OeOarWN6DGGwN31qxA24szHBPoTXPFOUtT0lP3dCwZDagk9COKwdV8Si0jfDHd25rZv4yYM9TjiuRvtHkv5TgHANRy6MhNt6GNefEK7tyVQ8dMnniud1HxVfXzkfNhvrXYTeEEZF3pnB54qFPDsSvjZ0IrphGKR00KTd0chHcXzRcK2Rz35qtfaheFdpOD6E17Hpmh2MRQyKC3GK1rrStLVV8q3hBBySEGWPqa6lTUpHTCi7nz4JLkfNtJLD86dZwXs42hDnvXserWFllgUX5jngCqjWVpFZggLx7CrnGMUdHsr6s8yj8N3TsxcmoptLaIFWJ3Cu11G8jiLIpUYrl7i7D3PH8R65rmjbY5JKPUxf7KZ5VPJxXV6Ro7RxhiCABTdKt1uXB28Ka6mMJHDtPA9qymmpNdzzH1SKaQ+XBxyadcsIrHcSM5pZ5UVcjtxxWVfXAZSuciobsrETvGC7kdzdK7IOOlUppwSxBxTS8e4knkCs++uAoYqcYrTmWiE5bGfrF1t34IziuJvbgySE8fStfWLwsxwfrXPOxbcc/jSUbu5y1WtkNznntTSM8cY9aT+LmnEj0rotZHMOAwvXgUBdy5B59qFPBqSNevaqg+gIYCRniliUlycZNOCbn/SrMMW1s98d6WkQGeZg96Kk+zbuSOTRQM6fV1KTu4BwR3rAu37jv611OtxeWxB/WuYvVwGJGTnsatSu2Ioy/u2znORUanHzd6e5+bDdKIxjk9/Ws4O+5KGO2Y2Jquv3BnqKsSbSrY6UyNAy4NJK2pRdsHaKRGAr0Xw5qDEqxbAGOa4Kzt/3e4+1aun6obQqmeD61q0nFpG0JOFme06TqglVBu54ro47mNypDcjqe9eUaFq6/Id3P1rsLPUlkbIc4x0BNeY21ZHdTqXTOuN0JCYwM5HFT2caiItjnPNYNrdEkNkfnWlDdFYvcVoveTNINssTogVs4x71zuoy/Zwzrx6VuTSrImSeCKwNTt/NRhzgciqkrbHRGpKOiMyTxMQVUHkGnzeLCSoWT8xWFe2Zy5WufuRNFI3UjtmtXJwskdEMQ4xszrLzxSpUFmORWVc+Ki67A55HrXLSPK6tu5FMhikdweafteZe8N4xpNI0n1R7pmO4FjxjNPtoS0asfvA96r2cBWdsjr1GK0reE5wMjvxSesbo4JTk9jRsHMKg+p5Faj3hdQewrIBA3J0PFWgCU2g545qk7u7MU2pNsSa5ARip61k3U7JH1ySeauSsAHHTB4rNlbehJxxUK3Ncpyi9xrThhlc7vTNYerXm2MjOCeKuXVyYwxXArlNRvvNLZPNXaKSMnNRTKN1cF2YHpmqQYjd0p0jZY81Gv3+adkcDfM7gvUZoYktwKOjVIMZOetVe6JEjNPOcHFCIuxvXrUgUDJNTF6gIhwAepzTzcbWph+YkjpUbDc2BVboLGgt4Ao6fjRWftHqaKq3mB6ProZp5BjoSAPauYv4sgMAK7vXbFpJjgc9On0rl9RsCiDgflRKSUeVFWsrM5uaHfzjPHeoJFKFga07iNVXjjFMlhWRA3qOamGiCyWhm7Mg4JqPjIxV37NgFu1V2i2Y96bvcVtC/FOFhAz2HWq7TMGJyfWgRsQTj0NDj5eamOl2K9zY0jWTCu0nn612Oga4N/zkkZ7mvM1Uq3y561r2WoGDC5OP1rnlHRm8Jctz2W01TzArK3BrbtL7eNpPJwK8n07xAI0C7hwR0rrtI1dWJkLc46VEY8sDuozTSud0pJXb1xzzVhdNFxGzEfgKzNMvQ4BJGTXUWM0ZUKBR1udNktDmZvC3mO3HHBFZt94SG1hsOTwOK9ITysZGC3TFRXkcUgBIGR71VWaSUgcVGR4zP4RIBAHfuKqJ4alikyFOOnSvUru1iBZuOD6VntaxqX7g1nKS5LmbWp5/FozxM5ZffpUwscc45PXFdTLAmWHy+9ULlooBgYJI71rSleNmaKyTuc+8BEhyTnHakM4gUk8kjtSajdrHLweay7u6zGeePY1fNojnupoLq7ydwPOegrOnvNgycYPXioJLohGDevU1j6hfgxN85OOAaI2b1OWaSiSapqY8rCkHNcxPcEuTnPNOnvDJkZ4qvwxz1raSSZzSldWEU7snJNEa85J4zTwNvFCrnOO9SyBv8WfSnFuOlNCndinsMCj1AdkFeuKUsMZz3qJWyCMcUbgQaeiGWoRvXGOKJIDHnAwfWpLNl8o5xn0rditIJ4Qp+8ahuyuRexyxUnoaKvT2BjmdR0B9KKlTHzHvl7pIk3NjqM++a5nWtHLQ7gmAPavTdPtBdQL/ABccGmap4cVrRvl+YetUpJybZtUlc+d9UgEEhBHfvVHzBkjOa7nxnooRGccE9q4SeCSJOVb3NbxSeqMVqPaVWXbn5fWqc/yqSOPSmZYqagklyoyc89KiN1JsNS5BIFXcSM+9L5qyA56ZqrvAXrTGY5wOlTfUroaHnxJCR37Gq32s5PIzUPVB3xUDnDE55FXbmeg3exo216ycliMc8HFdHo3iApJ8zkDiuLDZxyanjnMIyG5+tZuCkrDhKzPaNI8UKCF39Peuz0zxOioG3frXzrY6zJDzuP1zXRWPipxHgOfzrOVOzSO2Fa7uz3lfEyFgVbr70s/iNbhwMg145b+L9w2lsduKtQeKMn5iOO+azlSUlqaKtdXZ6ZLq6yHDNj8aovqhBYbvYYrhf+Em3qRu7etQv4jYoPm5qVC+gc93odZcasEZl3Z/nWPfap85bdkY71zj62JJnYnOO1Zd1rW5mycrnjmteXldgcrqxq3epK0+Tggd6oajqarEMEfhXP3Gr+YzYPGfWqDagx3EnINPlcrI4ed3L1zqxaF1PNZct0ZExnNQySl0IB71H0XjvV8qRM5XFUc81NDGWyMGm26b2GTWokKrGwHXitbOxn0M/ZtBBH40wZyfrV6W3A5PTFVzgZxUNWdh+RD0P9TTSSQRT1Tfk0joy8nNW5dASGDocdKbznoMCrMcBdecgCjYEBHXPrUiGwyiM/WrsGpMr5BP51m45JNPQ4bryaTSaFobC3SuMkAk+tFZ6SYQUUlyjsfTHhLWN1sikjK4712N/qFrHprGQgMV7186aB4yNpIN7YNbmu+O/tNsqrKDnAODWXL72hpPqbXiC3jv8vyUBrjPEa2VvaN0JxUh8TqLIp5nJHrXH63fvc5YH5fTNdV7RSIjorGPNLln2+vaqpJxVgoSG5qKTHljHWlFtthZiB2APek3kil6IDTSCFOOam17iJFcorCos5JOOtG7KjPNIpz2oWwCoSM5NOz81NByAKU8c+lUrIEKWZenOetSxzsoODj6VEDxnnOKQEg+1Q9x9C1HeshHzfrVqHVXzyeay+hzTs5OF4+lFu4KVjZh1ZoycnrTm1jaT83X3rC8wjdzmk384P61Kjyu5am4mompsXYgnnvVea6Lg8/jVSNyC2DSFiQR0PtVPV3DnevmDSnJPalZiAec1GeRg04n5cd6u1noZiEnB9qQElcU4HIJoXkE+9TcCaF/LOatrckDntWeOMHPep1boMD3q09UBdnk8yIY61R+bpUm8hTmmDk/41NrO5KT3JIQFYA1PKgePj0qvHy4zzUzfuyCM80pau6KV9SJnKEjrxUQc8nOfrUsp+U9zVdThDnvUR1QADuJpUOG5pinHJ60K2WP9aqwiwpBUEmioDnPeis7D5maUzGFyRnNV2u3PVuK3tY0sRuzDOMdQK52VPLPPSq0N6isW1uXf+IgUyaQHAJ/CqqOQuKkY4UA4z1zWqd4mG5IpUdfSoWPy5x2p8RBU7jyKZIwxjGMUQfvDcnZIixhT3FAbK0/khvwqNV2gihdSUNbvwKTPJAH5VKE3LmgRnce9JLQYxABmgjilKnNOCgrjtQ9FcQzPNOwMDpSMPmx2pQcL9KT7jGse1CMRnHWmsfmz/KlUnNIQnA/LrTPvH1xTyflYEU1eAR0q9ygX5Oc9aORzSZy31pSeKm4hScdaceF/rTGODQDuWtAFJGD2FA4U/0ppzj+lOHKnFZCQAn1BqxENzY71B0YZHFW4E+fcB0qlqMGjIXkGmjAJqzJypHt3qA8HjFVa90HkIhCSZHSpJJt3bjFQqcNg09yAp45FTfQBrEBT6moXGB9fSpCcLz196YSCO3WpSvsIjQdc0uQAD3oXB7ik3bSfanuBJvHfrRUZc5NFTZhY9L1S188lcnp0H+feuS1SxMeflPX0r0O8tws2ck9utc7rVqrKwUZHWuNztO52Sg27M4cjbn2pVbLc9Klu7fypW571WU4Y56Gu6K5kclrEh+8w6VGTletJJkMTzxTCxpxursZNnA4/OkJBX3phyBTgMZNStCSeEYXkU44BI6VAshyMH8KSSTDHmqUtgHn7pGfxpDzkjnFRq+6lEnOKd7saG53E+lB5GB+NGRyRTc4Bxzmm1e1wGnjA7UoPJNJ/eJ605BlTnjgcUrJIBM5GaABjOOaQZ5B4pd2DU9LAIPvGlUbgc+velVcv7CnPleg60PsBFjJxzTl+Uc0hznuaBkqe9Un3AVTwR1PrS5AUgetMHf19acoyPeoasIcOSD2q3FKFSqiqc8g1MiMSfSqiMeZiVY55qMS5OaeIiAR296Z5W0Hmi/vACOC/PHvSuwDdeKjH+t9jQ5KnmhIB7H5DxmolIJz60ok3L9KYxxg56UJWAAMMfp2pGHOKM5ORS5yKa2AcAuORk0UHg0VkLU9suYi4Eh6jrisbUYFaJjnj6V0MsiyDZ0zWTdqPKZQBn61wSdreR6cm5J2OH1eBMMVA3ewrnWyDjFdtqVmNjMRtJHOK5O8XbKcjjtXpUZJxSOSqrWKrc5H86jfCjFTMm7dioHqk0rowH4+QnmnL0A9TSK2UAp6p3qBEbqVI55phyWPNTlTkZ61Cy4brVxV0MjHBPP5U8Dv703bginD5SaLdgAkdqbng08x4XJpowF7HmhgAwTT42A46+tMJ44oTljzQ9Yi6D/LBJ59KaVxkZzzyad9OR3pUX5c4zz3qVpqNCAYGBSFucGpFOWPSkZBgk0lqwQzbuYnOPUUAYU+poY7TmnDJU5PNXa70AYBgk9icc1LHAcHHNNXGME9KtR42ccVn1ELHEARu6d6MhWKjpipHI+UDvxVY5VjWqXK7lbDzKBkZqFpN3HrTWOTmkxndmo03JEyAODSOckf1pvbPpQ/OR701oMQHb05pM5P0pACVJzTl4GKoYnQnNOxu6cU1QScntT1yW4HaoEPC8etFPCsBx0oouB7RdArJx17c1Bc7UBGMk81Y5Yb2/Csy/nZctkkD2rhlHmlynptqNzJvwZEYZ5zxXLanbgnn9K625iaT94Ohwa5vVIxvZuelb0VZmEoqTMhQuMe/NU5Uwc84qyv3mPqanjtvtEPuK3Vk9TjnJLUz+i09W289xTri2aLGcjIqDdtGOuKE04kppq5Y3DrgHmm4DMSaj8wFc9OelKZN2Oaq/KihWQDJpn59aXzNw5NNB5z0oWwDs5Sm4HtQfY0hzgUuoDtoCnjkUxW5PFLu4xRgDmnuhWFAJyR+lPGQBjvTFfBP1pyn5SB1xUdLALFw7E+tK/pnIpEHzsc0btwz0p6XBbDXXPrS5+X0OKaDknnjPWnjk+ufSqvZjGgHkdqswoSDz0psKAA9+lSeYEU8YOaWkWJCuNoGKrux3HmnmXJ570xhxnPNDl0GNx1poOB+NBkIHrUYII696gQuecdqCKQffPPFOAJHHNUwCMfKeOKWOF3IAFa2kaW0wBYfKR3FdXa+H4ljX5QxwCcis/axje5hKtGDscSmmSsgbBpf7PdWTrycV37adFbx/d5NY0sEaztuAAHTiuaNfmkZwnKWqM+LSkaNSepHpRVsXIUY3YxRV8zO+x3rsx2oM+9VriFWBVj29asF1TOCSfpVWeQ5Zz0rOpP3nUiei488rlGXCRMDjA6Yrm70Bww7nvXTXOyTJGNmOua56+RQr8gYPWtMNJSSbIla10c1IPLkYc4Bq3ZsSKqXgIlYDpmltLkxELnArq0dzzpwurFy5XzYyu3BHesaVChYY71tE/x+oqjeJklh0+lYxaT0Ii+iM4EYIp26kZcZNIoJrb1KHJ1/CpQm8Y6ZPeo4sEepq2m04HcVT2uMr+Q2CeQKFjO09zV3buix/SolKouOtVcLopYPWn7c5p7gO5A6Y7UxTk8Uk9AE24Q4605MgCkz97mhM1F7sByn5yOwochen5UxWJb045pw5OCPxoSElYeiYGPXnmpIhyc8VCGKkjJOPWrEUq7T3IxVWTHYlEZWMt09qrSMWXI696neTfGR39Kj2jb1/Oo3YPyIRzj1FGCWOfSpGwrAimq2T7UNCIXQ5JHNAj4+tTspbIX0qW3spbjPBwO9LmstSXJLRlVIS5IA/OtbT9LMzDIPXtVzTdLBOGA3emK6az0rywpC4H0rL2l9Ec86qadibSdGVIlG3gYNbTrFaxbiBkevNRpcx2cJ554GDWPe6mZWLMwwpziuO3NJvoefTi60+Z7Ed3qKCd8n5f/ANdc9dXitKzEjPX61BqWpZlcA4GeMVlGUs55yCK0hSSXMj1qa5ItD5L5ncnIGaKh8pW5PFFbcqK5z1qTrJ+H9Kguf9VJ9BRRXG/gPZhvIoS/8ewrBvv9S/1oorXD/Cjl6M5+5++/1qsv3jRRXfHqc8zTX/ULVOX/AFAoornjuctPdlOfoaiTpRRXR9k0WwsX3hVmH/Wn8KKKr7JXQtJ90/SqjfxUUVT3RK6DY/uvUUXU0UVC2KHNSr0oooQhqdT9KkP3qKKoojb77fhUkfRvoKKKXQRKelM7UUVMQQrU1OjUUVTF0LNt98/hWzpn+qP+fWiiueWzOStualj/AK8fWun/AOWQoornW5wr7RRvf9WfrWFf/wCpP0ooqYfCzfDfCcteffqtH94UUV2Q+A9JdSxRRRUHOf/Z"/>
  <p:tag name="MMPROD_22488LOGO" val="/9j/4AAQSkZJRgABAQAAAQABAAD/2wBDAAMCAgMCAgMDAwMEAwMEBQgFBQQEBQoHBwYIDAoMDAsKCwsNDhIQDQ4RDgsLEBYQERMUFRUVDA8XGBYUGBIUFRT/2wBDAQMEBAUEBQkFBQkUDQsNFBQUFBQUFBQUFBQUFBQUFBQUFBQUFBQUFBQUFBQUFBQUFBQUFBQUFBQUFBQUFBQUFBT/wAARCADtAL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O/Zx/Zv1X9o7xDL4Z8MPpFpf22mHUJJdVLpEyK8SN8yRs27dKtfQx/4JL/FPvqvgk4/6err/AORqd/wSXOfj9qx6f8UpN/6VWdfrNXl4eiqkeaR+g5rmlTA140KEY8vLH7J+TP8Aw6W+KX/QV8Ef+BN1/wDI1H/Dpb4pf9BXwR/4E3X/AMjV+s1Fb/VqZ4v+sGL/AJY/+Ao/Jn/h0t8Uv+gr4I/8Cbr/AORqb/w6V+KX/QV8Ef8AgVdf/I1frRRR9Wpi/wBYMX/LH/wFH5M/8Olvil/0FfBH/gTdf/I1H/Dpb4pf9BXwR/4E3X/yNX6zUUfVqYf6wYv+WP8A4Cj8mf8Ah0t8Uv8AoKeCP/Am6/8Akaj/AIdK/FL/AKCngj/wJuv/AJGr9ZqrzX8Vt8zNXNX+rYePNVnylxz7Fy+zH/wFH5Qf8Olvin/0FvBH/gVdf/I1J/w6X+KH/QX8D/8AgVdf/I1fqHrHi22sInkaeOGFPvO7bK8S8T/te+AvD2vJpk+uL9oZv4Gr5avm0HL/AGSlKp/hNf7cxX2uX/wFHxT/AMOl/in/ANBXwN/4FXX/AMjU7/h0r8Uv+gr4I/8AAm6/+Rq/STwl8TtK8T2UV1p99BeRN/01rsrbWILn7rV34TMsHUfLVlyz/lkRLPMZ/LH/AMBR+U3/AA6W+KX/AEFfBH/gTdf/ACNT/wDh0t8Uv+gr4I/8Cbr/AORq/WRH3/dp1fRxw9OfvRM/9YMX/LH/AMBR+TP/AA6W+KX/AEFfBH/gTdf/ACNTf+HSvxS/6Cvgj/wJuv8A5Gr9aKKf1SmL/WDF/wAsf/AUfkz/AMOlvil/0FfBH/gTdf8AyNR/w6W+KX/QV8Ef+BN1/wDI1frNRS+rUw/1gxf8sf8AwFH5M/8ADpb4pf8AQV8Ef+BN1/8AI1H/AA6W+KX/AEFfBH/gTdf/ACNX6zUU/qkA/wBYMX/LH/wFH4Y/tEfsjeIv2ZBoQ8V3Gg3h1vz/ALMNIZ5dvkeVv3+bGv8Az1WvmD7DB/dH5V+q/wDwV3/1vwqz0xq2P/JOvys3RVwpOE5RR9ROUcXgcPXqxjeXN/6UfoF/wSY/5L9qv/YqTf8ApVZ1+s9fkx/wSY/5L9q3/YqTf+lVnX6z13YT+GfNcR/72v8ADH8gooorsPlgoprzKn3mrJv/ABDBbb/mrysVmWGwUeapIuMZSNZ3RKqXOqwQr9/e/wDcrx/4kftCeGvAdq8+r6rBbbV+4ktfHvxI/wCChF9r10+leBdIlv5W+RbhFrw6eOzLN58mV0uaJUvZYf8AiSPvDxV8TtM8MWrz6hqEFhEn/PVq+Tviv/wUF8OeHp5rHw9E2q6n9xfK+dK8K0f4G/F34/XSX3i/VZ7DTJfn8ncyV9EfDH9kXwP8OkilltV1W9T/AJbTfPX0eD4LTl7fM6/N/dPIr5t9mlE+b7nUvjl+0lf/APLfRNKlb/c+SvRdB/YB0h9Df+3NQludYl/5bbv46+tba2is4Egs4IraJP4EWl+y+9feYbD4PAR5cJS5TwqmKr1fiPgzWPgP8WfgPePfeE9Vn1Kyi+dId2+u4+G/7f8AqHh66i0z4g6VPZyr8nm7a+wE3J8u1dn+3XD+PPgV4O+JFq8WpaVGkrf8tdteXjckyvMv4lPll/MdNDMK9I7v4b/tCeF/HlnFLpWrwPv/AOWW7569Vs9bim+98lfmZ42/Yk8S+A72XVfh9rU6bPnWHfVLwl+118Tfgtfpp3jbSJ7y3T5PtG2vhcTwzmmWe9llX20f7x7tLMqNX+L7p+qaTLN91qdXy/8ACj9sDwd8QoovI1Nba9f/AJd3bZXv2m+LYLxUZZY3Rv7jb64aWeqjU9hjocsju5FP3qR0VFRQ3MUybt1S19PSr0q0eaEjPUKKKK3EfnT/AMFeP9Z8Kfpq3/tnX5UV+q//AAV4/wBZ8Kfpq3/tnX5UV4z/AI9T5fkfpFH/AJFWE/7f/wDSj9B/+CS//JftW/7FOb/0qs6/WavyZ/4JL/8AJftW/wCxTm/9KrOv1ev3ZLV2X7+2rp1vq+HlVkeDxD/vsf8ADH8kFzeRW33mVKwtV8YQWETszKif33r5t/aT/alg+BsESzxNeXt1/qoa+P7/AOKnxn/aNvXg0iCfR9Mlb/c+WvDwUM24kl/sf7uP94+Yr16OF+I+1fi1+2B4O+HVvL9p1WO8uE/5ZRN89fI/jD9sP4jfGCd9P8C6VPDaSts87bWx4A/Yq0jTb1NQ8cav9vvW+doXbfX0Al54Q+EsSWOkafBDLt3q6LX3OW8F4PCy9riv3lT/AMlPBr5tUl7tI+afA37FHi74i3Sar4/1qd4n+drd2r6j+HvwH8D/AAxt0XTtMgeVPvTSpWVf+M9e17w9LfRK1tFu2K6V0GvW2p/8KoSWCWWbUJWT56+2SVD3Ie6eRKc5/EdqmpWb7IormNP7sKU97+xhnuIGlX7RbrvlT/Zry+b4Xa0lxol9Bcyo8uzz0/uVup8NNah8a3s/mtNZXlr5Usz1hKMfi5io0zpZvG2i22k/2r56vZeb5TP/AHXrTttVs7+6t4LaRZvPXerpXCab8DZ9Kf8Ashp/tOiSy+ayO1dBoPw9XwP44i1OXUN+m/cit3b7lYyVPlNvZli88bafZ6pcWPls8tr/AK3ZVeHx/pT39xFLOqW8S/62qt58N9Th8W63qcCrNb6j/wCO1gw/Aq8tri4iZvOtLj52+ato+w5SPZHpH2+2S3SdblfKf51fdWV4k8DeHvG1g8Wr6fbTRSr8su371ef+Ifh74n0SLULGBmm0zyP3Du33WqW5sPEum2vheKWWTZ8iS1rGP2oyMpUzyXx5+whp81xLqXg68l024++qI2yvL7Px58a/2ddS8q+gn1XSom+/9/5K+yvEOvahN48t9Fg/0a38rf5tVfEPjbStNa30rxHBBeJP8m+uWvgMPmFPlr0ub/0ounXq0fhOC+Ev7fnhfxa8Vnq7NpWofcbza+pfDHxI0zXrdJbG8jv0f/ni1fF/jP8AZm8C/E6W7uYIF0G4+/E6fJurxrUvhp8XfgJP9u8L6nPqumL/AAI275K+AxnBE6Eva5RV5f8AEe1QzeMvdrn6xW2qwTfxLvq7X52/Af8Abe1DxDr1p4X8S6e1hqbNsV3WvvXwxcyzWv71t9fO4TMcXh8X/Z2Oj738x7fLCdP2tI+Bv+CvH+s+FP01b/2zr8qK/Vf/AIK8f6z4U/TVv/bOvyor13/HqfL8j9Co/wDIqwn/AG//AOlH6Df8El/+S+6t/wBipN/6VWdfq7qX/Hq1flF/wSX/AOS+6t/2Kk3/AKVWdfq7qX/Hs/8Au1hW/wBwqnh59/vsf8MfyR+an/BQKGKbx54SWWJXTzUr6I8JWFtZ+ELKCxto7bdar86Ls/gr59/b/T/ivPB//XdK+ivDCf8AFOaZ/wBcFr6zhOp/wmH5lm38c81tvDeoaxYXcW6d7jz/AL7tXYTfByLVbyyuZZ2+SDY2+u4s4Vh/1Sqn96tW2SvqpYmX2TyoxIbDw9Zpo1vpTRK9vF/49XL6x45+zWd7bW1t5MWmtsbfXo1mmx0qj/wr2xvJdQadt6Xrb2SuONeP2zsjTOFT40yw6Rtls2hu3X907r96tXRPHOuarPo6tbNDFcS7JXr0BPBOizWtpBPYxzJB/qnrdttKs0RFWBdkX3f9msamJp8vunZGkeL+IdV17/hI72CDzP3Tfuq59LnWrzxhpi65FP8AZdnzbP79fSCabaeb5rQL5v8Afp82lWd46NPbK+3+Oo+vRjH4TZULnhmpax4s8N6pLKsUtzpU8qoqJ/AtWPid4k17R9X0/wDs/d9neJHZK9YufFXhyG/TSmuYprv/AJ5I2+r1zolnebGntlm2/d31jDGR5ublNquGnR+M+fE8ba54h1bT7aRvJRJfmrqLb4nWz6jcafqttseJtkUrr96vRbzwTpV5KkqwLbOn8aVla98N9I1i1SKVdjrL5vnV2fWacjhlSM/WPDdn4kgiuW+S4ZfllSvPPEPwNs9Va3Zp2eW3bfvevZvsf2a1SJfuKuys+5hq6OJlD4TjqUzxzUvDGp6rqVjE8Xk29kvzOn8aVY+D9g0Onam14rTbrpkVLj5/kr0ubc6/7FZ8MMUMu2JdlelCvzxPMqRPhz4hWdnZ/td6IttbRwo8q/Ii1+nHhj/j1X/dWvzK+Jz/APGX2hf7y1+mfhX/AI9U/wB1a/KuIP8Akfx/wn2mW/7sfBH/AAV4/wBZ8Kfpq3/tnX5UV+q//BXj/WfCn6at/wC2dflRQ/48/l+R+p0f+RVhP+3/AP0o/Qb/AIJL/wDJfdW/7FSb/wBKrOv1d1L/AI9n/wB2vyi/4JL/APJfdW/7FSb/ANKrOv1d1L/j2f8A3axrf7hUPDz7/fY/4Y/kj83P2/8Ad/wnPg//AK7pX0X4YT/inNM/64LXzv8At+Jv8deD/wDrulfRXhj5PDmlf9cFr6bhX/kV/wDbx+a5p/HOgtkWta171k2ab627NK+gkebSNWzT7la0KVn2aVsQpXBI9KnEsQpVpEpsKVaRK45HZGIuxUTdK2yJPvO9eTfFH4x2eheBvEGoWcq/6KrRK/8At1y/7Y3xdn+HXgr+z9Nl2ahefJv/ALi18g+O/jIvif4aWfha2Lebs3XMv95q+exeNjS5oH7HwnwZXzD2WMlD3eY9x/Yw01vEN/rvjPXrySaXc7o8zfIq19V+GPiLofja9uLbRblbz7P/AK10r864fjFH4P8Ag0nhrRpWh1K8TZOyfwV9g/sW+D4PD3wmt75l/wBNum3yyv8Ax1OCxPPy04ndxhw/9TjVx1f4ebljE9yeH/viqs0K1oOjVUm219HGR+HSMe5Ss25T+9W1MlZtyld9KRwVDBuUql/y0StO4+/WeP8Aj4WvVonj1Ynwv8UU/wCMwNC/3lr9M/Cv/Hr/AMBSvzM+Kn/J32hf7y1+mfhX/j1/4Clfm3EH/I/j/hPsMt/3Y+CP+CvH+s+FP01b/wBs6/Kiv1X/AOCvH+s+FP01b/2zr8qKH/Hn8vyP1Gj/AMirCf8Ab/8A6UfoP/wSX/5L9q3/AGKc3/pVZ1+rmpf8ez/7tflH/wAEl/8Akv2rf9inN/6VWdfq5qX/AB7vWFX/AHKoeHn3++x/wx/JH5w/t+f8jv4P/wCu619F+GP+Rc0n/rgtfO/7f/8AyO/g/b/z3Svojwx/yLmk/wDXBa+n4V/5Ff8A28fmWafxzoLOt2zSsW0/hrYhfyYvM2M6V7tU5KRu2aVsWyVx9t4ns4W2tFL/AN810um6xa3Kbl3J/v1wVT1Im3CmyraJVS2dZl3K1XfuVwSOqJ8O/wDBQWGRNe0yX/lltr5K2bPm21+l/wC1X8Iv+Fo+ApWgX/T7X96n+1X5qzWdzpt1LZ30DQ3ETbGR6+HzShP2/Mf2Z4aZvhamU+wcveiV/JXz7f8A2pVr9YPgPpv9m/C/R4Nuz90r1+aXwl8Aah8SPHOn6fZ20vlLKjyzbfkr9X9A0ddE0GysV/5ZRItd2T0pQ96Z8P4r5lSrezwcJf3iw6N/eqq6f3quulVJnVP4q+tifzVIzbj/AMfrJuU2NWhealbQ/easqbUoJvlWuykcNSJm3H36zh/x8LWnddqzP+W1etS3PHqnwx8UU/4zA0L/AK6rX6X+GP8AUf8AAUr80viiiv8AtfaF/vLX6W+GP+Pb/gK1+eZ9/wAj+P8AhPrMt/3Y+Cf+CvH+s+FP01b/ANs6/Kiv1X/4K8f6z4U/TVv/AGzr8qKT/jz+X5H6jR/5FWE/7f8A/Sj9B/8Agkv/AMl+1b/sU5v/AEqs6/VzUv8Aj2f/AHa/KP8A4JL/APJftW/7FOb/ANKrOv1c1L/j2f8A3awq/wC5VDw8+/32P+GP5I/OT9vz5PGvhL5f+W619EeGf+RZ0z/rgtfPX7fP/I6+D/8ArutfQvhj5/Dmmf8AXBa+n4V/5Ff/AG8fmuafxzd+32em2/n30/2a3/vvUyfGbw/ZxeVbRNef7e379cp4/s1vLLSopf8AVeb8yf3q968PeBvDSaJYSro1t/qvv7a9rEzjSj7w8JS5zyp/jZa/8svDLTJ/u0+H42WP/LfQZYf+A17R/Ymh22xWs7aGi50HQfkWextvm/v15v1mh/Ker7CR5ZbfGzw8+zzVa2/4DXQab8V/DVxs2autdc/gbw1cp82i2z/8BrB1X4LeF9VR/KsY7b/co9rRn9kj2UjWt/E1jeJ+4liuYn/2q+Of2+PB/h7wxpej6rp1ssOoXl4qSun8a19B3/7PC22+XStcu0l/hi3fJXx5+3lD4l8Pr4a03V3V4fPXyHruwWEoYuvGMjppZhisu97DyPsz4ReCfC3gHwRpupWNpFDPcwI7P/H92tfVfi1pVs22W8W2ry/4XfCnXvG3gTRZtX1WWztfITakTV6LpX7Peg2HzTzy3/8A11rnrU6GHqSgFXE18Z+9qmbN8bNDR/8Aj++0v/sLWfN8crF/9Vpktz/uLXptt8N/Cumxf8gW2+T+N1q7beGNBT5oNPtv+AVj7ej/ACmEaEjx1/i7Fc/e8NT1Knxa0y2b9/oskP8AwGvaP7H0z/nzi2VmPZ+Hry9+xy6fE8v+2tHt6f8AKHsJHmEPj/Qdeukggn8m7b7sT1a+5cf7dVvjL4X0vSfEfhiWwsorSXzfmdB96rM3/H1XsUJc8eaJ89i48k+U+GviWn/GXeif7y1+lvhj/j1X/dWvzS+JH/J32i/7yV+lvhj/AI9v+ArXwGff8j+P+E9/Lf8Adj4G/wCCvH+s+FP01b/2zr8qK/Vf/grx/rPhT9NW/wDbOvyopP8Ajz+X5H6nR/5FWE/7f/8ASj9B/wDgkv8A8l+1b/sU5v8A0qs6/VzUv+PZ/wDdr8o/+CS//JftW/7FOb/0qs6/VzUv+PZ/92sKv+5VDw8+/wB9j/hj+SPzh/b8/wCR38H/APXda+i/DH/IuaT/ANcFr51/b2ff438Jf9d0r6K8Mf8AIv6Yv/TBa+n4X/5Ff/bx+bZl/HGeNk36XaN/clr0hPHlzpsVpZxLvt0sd/8AwKvOvHL7PD27+61eu+DvBsF74asrmf5/tVrs3V3Zh8PunqZPKlD3qpyPhbxBd+KNM1HUr6RkS2V2iSrfwsvb7x9FdT6hIyeQ/wC6SupT4aRWzxQWzbLRf9an9+r9n4Gi0e/eXT2aFZfvolfORpy+0fXVsVhpRl7L7Ri+NvG134V1vSrZV32TfJO/92pYfG0/iG8ls9PbY8Xzb/8AZrW8T+CYvENvcRS/xL8teeeGdAvvh9qN618skySrtidKuXNCRNCOGq0P7x6n4Y17+2Ld93yPE2xv9uvgb/gqBqg/4THwfBu+6619R3mvXltrOmfZlaG0ll2Nsr4v/wCCm+q7/iv4Xi/uqtfUcPx9riz5/NcN7CJ95/BDxDbW3wp8MwSyfvZbddq/8Bqd/iP/AGxrH9l6f8ku7Yz/ANyvM/hLo8viHwN8OmVpEi8j5nSuyh+Gl74f1ybUrFt7q3y7/wCOvPxn8ef+I9fBU8NGl7/xcpDD431LV/FX/CMTybJYm3tN/fSu71S3k0Xwtex2sv8ApDp+6f8A2qx4fhrHflL6dvJ1Xdv3pXV23h7ZZ/Zp5Wmf7/z1xBiKlC8eU8c/4T7VZtCtLRZWS9tZ0S6etN/FVzD4+i+T/Qni/wBb/t16Nc+A9KuYpYvKVHl+86VDc+ALGbSf7PX5P7sv8dB1PF4SX2TyLxVrc/iHVNCa5be6XTf98V0E3/H1WF4t0FfDfirR7FWZ0Vq3Zv8Aj7evpMN/DifAZtKlLEy9kfC/xI3f8NfaJ/vLX6YeGP8Aj2/4Ctfmf8R/+TvNE/3lr9LvCv8Ax6/8BSvg8+/5H8f8J6WW/wC7HwR/wV4/1nwp+mrf+2dflRX6r/8ABXj/AFnwp+mrf+2dflRSf8efy/I/UaP/ACKsJ/2//wClH6Df8El/+S+6t/2Kk3/pVZ1+rupf8e0v+7X5Rf8ABJf/AJL7q3/YqTf+lVnX6u6l/wAez/7tYVv9wqnh59/vsf8ADH8kfnJ+3l/yPng//rutfRHh75NB0z/rgtfOv7eaf8XB8H/9d0r6K8PP/wASHTP+uC19Nwx/yLD82zL+OHjz/kUrpv7te++AH3+A9Cb/AKdVrwXxn8/grU/92vbfh1N/xbTR2/jW1WvSxcfdia4If4/1+fwxYRX0TfIj/MlcjefHWCawdYINku379ZXjlLzVW8i8vIvs/wDCiNXH/wDCMWaf8vK12YbBU5w55F1a8ub3TvdB+Ni21htvot9x/frsPBniRfGyS3LRL9nT7qV4r/wjFm//AC8r/wB9V2vw9s7nSmdbG8j8pvvI7UYnCUoU+aIUK9XnPStS8JW2pRRQRKsOyXza/K3/AIKHXn2z4zafBu3va/JX626f8yxlvv1+N/7cl415+0Bqa7v9VLXbwxT58XM2x9WXs+Vn6a/sous3wA8LttV2SKvW/wCB2/2a8V/Y2m874AeH/wDdr13VdYs9HgdrmVUfb9yvnsdH/aqsf7x00H+6icfZ2+r+J/teoW195KRNsWGq/wDwsW8eX+w1g/4nH+fnrB0f4lp4et9QtoLaV7hnZ4krNf8AtpLV9c+xt/au7zd+3+D+5Uxp/wAxMpfyna3NnrXhh7fU7m+85JW2vFXoCfOsTf31314rc/F2LxVFZWcltIlxu3yp/dr13R9bs9Ygia2lXeq/crKtTlD4ioyPHPiW/nfEuyX+7Vub/j6rP8ePv+Krr/cWrbv+/r3sN/DifPYyX70+H/iL8/7Xej/7y1+lfhX/AI9f+ApX5qeP3X/hrvR/99a/Srwx/qP+ApXwGff8j+P+E9zLf92Pgn/grx/rPhT9NW/9s6/Kiv1X/wCCvH+s+FP01b/2zr8qKT/jz+X5H6nR/wCRVhP+3/8A0o/Qb/gkv/yX3Vv+xUm/9KrOv1d1L/j2f/dr8ov+CS//ACX3Vv8AsVJv/Sqzr9XdS/49WrmxH+4VDw8+/wB9j/hj+SPzc/by/wCSheD/APrutfRfh7/kA6Z/1wWvnT9vP/koPg9f+m6V9EeHv+QDpm7/AJ4JX1HDH/IsPzbMv45b8Vf8ilqf+7Xs/wAKNtz8PNNib7nlbK8V8SP/AMUvqH+7XsfwTfzvAOn/AOwtexi/4ZWA+I5z4weHrPTdLSeBWSXdXJaD4SXVYEii3TSt/H/crqvjTryzPFp/lNv+/vrndB8VLo9vFPbfJLF95Kun7T6t7o6nL7Uh17wlFpVu6y7oZYv4/wC9XXfCXwxbX+k/aZd3m7v71cv4k8TrrEDyz/62X7tdV8FteX7K+m+U29Pn30VPafVveLp8vtD1W3/0aLYn8KV+PH7avw68R6J8ZtQvtQtmSLVJ9ln/ALdfsVsbdXwP/wAFHPI1Lx94Bl+3QJb2t5F56bvnX56zynG1cFVlKlE68RRjVj7x9Ifsf+G9V8JfAzRbHV4Ps12sW/ZXS20NtqXjS7i1lvu/6hHrsPDF/a6p4Y0q50+dLm1+yxFZU+592ote8K2evLul/cyqv+tT79edVr+1rynP7RtGPJHlicF4jhgtviLY+XEv2VfvV6r+48rdtj+z7a8a0HwHquq2WoNBdb/meJXf79Z//CSeKv8AkU/Nj+1/6rf/ALFW4+0+Ej4DT8JabZp8S9Tlkij+zy/det+7S0sPGliuhs3zP+/RPuVzWt/D3VdOsLJ7m62IrbGdG+evUPDfhWx8OQxeQPOldVbzX+/SqSj8RcTxzxg+/wCLl6v8axVb377j71ZniN9/xo1r/Ziq3v8A3u6vZw/wwPmMXL96fFvjz/k7vR/l/wCWq1+lvhj/AFH/AAFK/M/xz8/7XOj/AO8tfpb4Y/49v+ArXwGff8j+P+E+iy3/AHY+Cf8Agrx/rPhT9NW/9s6/Kiv1X/4K8f6z4U/TVv8A2zr8qKT/AI8/l+R+p0f+RVhP+3//AEo/Qb/gkv8A8l91b/sVJv8A0qs6/V3Uv+PVq/KL/gkv/wAl91b/ALFSb/0qs6/V3Uv+PVq5sR/uFQ8PPv8AfY/4Y/kj83P28E/4uT4S3f8APVa+hdBfZoen/wDXBa+ev2+fk8feD5f4PPSvoDw8+/w/pj/9MFr6jhf/AJFh+Z5p/HLevPv8P6gv+zXsHwEfzvAcX+xXklzD9ssLiD/nquyszwr4m8feAbOXT7aezS3Zt8W+voa9KdWlywM8JWjCXvHqfxpsJ7nVNP8AIgZ/72xa63RPAGkPpNu09n+92/NXjU3xZ8fx/Nd2ME3/AACrtn+0Pr1hsXUNIkdP9ha45U6/s4wid8alLm5j03xb4G0i28P3csFn/pCL8tYvwQs2hW4aWDY/+3WfaftM6LP+6vtIuYP729fkrr9A+K3hHUU/c3ltYu38L1j+/hSlCUTaPspS5omV+0J8UZ/hB8PLjXoIPOlT7qV+ZHj/AOMelfFrVP7X162Z7j+5ur78/bRuYNb+Bt42nzLebf8AnlX5PQo2397bMlfofCeCoVqHtavxHzmcYmvCpywPuL9mP9reeHxR4f8AAttbb9N+5vev0F374t399a/HD9lS2lm+PHh/9w0KL/G9frlf+OfD2j26/adVtkdF+5vrwOKcFQw+Lj9Xj8R6OU16tWn+9MJLPXNBlu7Oxg329w29Zv7tO/4Vu3lfbvP/AOJ39/7RWLqX7SHh7TXZYoJbz/rjXM3/AO0tPcv/AMS/Q7tP99a+YjQr/wAp6sq9I7tLLxBr1xb2OoQMlpE2/wA7+/XfImxF/wBla+ef+F0+OL5/9Gsdif7a1n698afG2iRebeXljZp/cmq1ga9WXKR9bpRLGsPv+MPiB/8AplWgj/vUrlPB8N9quo3viO8vILyW8X79v9yujR/36V7apextBnzdeXPPnPjXxs//ABlzo/8Ac3LX6ZeGP+Pb/gK1+ZXjn/k7nRP95a/TXwx/qP8AgKV+bcQf8j+P+E+oy3/dj4G/4K8f6z4U/TVv/bOvyor9V/8Agrx/rPhT9NW/9s6/Kih/x5/L8j9To/8AIqwn/b//AKUfoP8A8El/+S/at/2Kc3/pVZ1+rmpJvtZf92vyj/4JL/8AJftW/wCxTm/9KrOv1kdN61UaX1jDTpHg8Q/77H/DH8kfBP7fngC817wVaeIbGJnuNLbc2yqv7Nnxj0z4i+C7KxluVh1i1XY0TtX2B4z8JQalb3dtcwLc6fdLslR6/Pr43/sf+I/hpr0viz4czy+Vu81rSGvF4Qz+OWzq5RmPu+97sj4zM8FKr+/pH0v4h1K+0Sz3Wdt9puG+6lfNHxj/AOFg2eopfQahJ5qL5v2f+CKq/wAMf2z5dHnTRfH+ny2d6vyec619D2dz4V+Kmks1jqEFz9oX+Bvnr91wdWFOXPD3ony3JKHxnm/w9/aiisPDlkutMs12n7qV3/vV7XoPxX0PxCm2K5j+0fxRf3a8S8Z/sqWM15aXOkS+T9nX5kf+KuR034b618JZdY1q5We/+0Nsgih/gWvTqU8JiPephzH18n9la2u3/Rrn+98y1n3nw98PXnzfY/Jf++jV8KeJPGHirSteuL7w4t7DbxbHlSWvSPh7+0t4n1jUbT7TZy/Yrhfs8Uu3+OuOplUuXmhIvmZ9Ea38JbnUrB7OLV5fsT/8u9eb698BG8q3trbw5HN5Tb/N/v1heJ/2qNV8K6i8beV9ni+Rv96tKH9pPxZc2FrcxRf8fTfuv92rpYfF4aPuClLn+I67RPgDEmqRarFEuiXcS/LsrvYfhpp+/wA3UJWv3/22ry/x5+0JqfgnRrRrm2a51C6XeuyvHE/ax8S39vLq7SxpFE2z7On36j6liMX70x83J8B9jQ6Doem/LBBBC/8Acdq5/wAQ/GDwv4VR1nvI/tEX/LKvmzR/EPiXxtq9p4hvJbmFLf8A0jykb5GWtv4tfBxdbtYvEekRTzXt+u/yv7j0o4KMJclWRnKZ1XxO/aZudK8Lvc6VZ7L2X/UJt++teBa34t1DW20/XtXvp9V3f6/T/wC7Xsfhj4LeKvENno8XiH7N5Vl91EX569Nm8AeB/B7vquoLBbS7fmSX7lelGpQw/uxj7xEpHhXw68MfES/1G4g0qefTfD9wu+J/7tfRulQr4D8NebrmprN5C75ZZWrwz4kftteHvCrvpXhi2+2Xv3F+z/cryX/hG/jP+0zdJ5qz6PpUrfx/J8leBmWZ4WjH2mJlGJpSoVa3wxLfgbUpfjN+1Z9u0xWmsrOXesv+zX6m+GE/0VP92vnT9mb9mCx+C2kIsSedqsv+vuK+nbC2WzgSJa/E/rk88zuWOpR/dxjyn2VCj9Voeykfnj/wV4/1nwp+mrf+2dflRX6r/wDBXj/WfCn6at/7Z1+VFes/48/l+R+kUf8AkVYT/t//ANKP0G/4JMf8l+1b/sVJv/Sqzr9Z6/Jj/gkx/wAl+1X/ALFSb/0qs6/Weu3CfwzwOI/97X+GP5DZoVmXay1iXnhiKbf5W1Erdorjx+U4bHxtWifMxqSifNXxd/ZL8HfEuCX7dpkdtdv/AMvaLXxv4w/ZC+I3wTvJdT8D6nPeWUTbvJ3V+rbwq/3lrJv/AA9Fc7/l/wCAV4dOnm+RvnwVTmp/yhUp0cR8UT8wPAf7Zmr+GLxNI8e6VLbOnyNcOtfTvhL4keFfiRZJPpl9Bco3/LJ2Wu9+Kn7MfhD4kWcsWr6VHub/AJawrXxl8Rf2HvGPwxun1fwBqs/lL862iNX1+X8aYXES9lmEfYyPEr5XKHvUvePqW58MaLNFLFLpkWyX73y/eqlD8PdBs7WK2trOKGKJt6pt/jr5S8H/ALWni/4b3SaV8QdInSJfk851r6X8DfGPwn8RbVJdM1OJJW/5Yu3z1+gQqOcfa4efNE8WUJwl75zuq/szeHtevbie5vP9a2/Z/drV8PfBCx8PWvkNffaUVt8W/wDhr0B0ZE3f+P0zfVSxteUeTmIMXVfAGla3LbteIs3kLsXfXOW37PHg62Z28hXR23sn96vQkR5vurXNeMPiX4X8AWbz6vqcCOv/ACx3fPVU69eXuxA27Dw9plhBFBbWa7EXYvy0zW/Fuh+CbV59T1CC2iX+DdXyh45/bS1XxPdPpHw+0qe5lf5PORaqeCf2S/ib8b79NT8Y6nPYWjfO1u7V42PzXA5b72Nq8sjppYSrV+GJ2fj/APbVgmupdK8IWLaldt8iyotcToPwN+Lv7QN/9s165n03R5W+59z5a+yPhF+yL4O+HUUTW2nrc3a/emlWve9N8PQWaoqxLCn9xK/PMZxTmGYS9lllPlj/ADHu0MsjD3qp8v8Awf8A2HvB3gDZPc2a6xe/89pq+ldH8H22m26RQQRQxJ/Ai10CWyp91alry4ZFPFS9vmVX2kj1YyjS92kV7a2itl2qtWKKK+qpUoUYckDE/On/AIK8f6z4U/TVv/bOvyor9V/+CvH+s+FP01b/ANs6/KivNf8AHqfL8j9Io/8AIqwn/b//AKUfoN/wSY/5L9qv/YqTf+lVnX6z1+TH/BJj/kv2rf8AYqTf+lVnX6z124T+GeBxH/va/wAMfyCiiiuw+WCiiigBror/AHqz7nRIJl+VVR60qK83E5fhsX/EiXGUonjvxF+A/hrx/Z3EWr6RBcu//LbbXxp8Tv2CdV8K3s2q/D7U54ZV+f7OjV+lbpvqjc6PFcp/cr5qOX5llUva5fV5v7sipRpVfdqxPyq0H9oT4jfBm9TTfG2kT3NujbPtG2vbbP8Aa08BXPhz+1WvNlwq/wDHvX1X45+EWh+MLOW21XTILmJv9n56+ZL/AP4J4+Drnxgl8qypp+7e1pX0FDjmnh/dzWlLm/unkVcq5/4R4R4q/al8bfFG8fSvAWizpE/yLcItbXgD9hjxZ8Rb2LVfiDrE6I3z+Vur7r8AfBDw54Ds0ttI0qCFF/jeL569Is9Hitq4MTxBm2b+7gY8lL/yY7KGAoUPel8R4z8Lv2ZvCfw3s4otM0iDzV/5eHX569js9EihTayrWmiKiU6ssLkMFL2uKl7SX947PafykSQqn3aloor6WlShRjywMQooorYAooooA/On/grx/rPhT9NW/wDbOvyor9V/+CvH3/hT9NW/9s6/KivGf8ep8vyP0ij/AMirCf8Ab/8A6UfoN/wSXYD4+6qex8KTf+lVnX6y+Yn94fnX811n4sEenw5tN21QP9Z/9jVkeLBgf6J1/wCmn/2NXTq1KUeXlJxuAwWZ1Y13iOX3Y/Zkf0k71/vD86N6/wB4fnX82f8AwmI/58//ACJ/9jR/wmQ/58v/ACJ/9jV/Wqv/AD7/APJjzv7EwP8A0F/+SM/pM3r/AHh+dG9f7w/Ov5s/+EyH/Pl/5E/+xo/4TIf8+X/kT/7Gj61V/wCff/kwf2Jgf+gv/wAkZ/SZvX+8Pzo3r/eH51/Nn/wmQ/58v/In/wBjR/wmQ/58v/In/wBjR9aq/wDPv/yYf9iYH/oL/wDJGf0mb1/vD86N6/3h+dfzZ/8ACZD/AJ8v/In/ANjR/wAJkP8Any/8if8A2NH1qr/z7/8AJhf2Jgf+gv8A8kZ/SZhf7w/Oq/2aF5d+Bu+tfzdf8JiP+fP/AMi//Y0v/CYj/ny/8i//AGNYzl7X46f5D/sTA/8AQZ/5Iz+knC/3h+dP3r/eH51/Nl/wmI/58/8AyL/9jR/wmI/58/8AyL/9jWkK84bUv/Jhf2Jgf+gz/wAkZ/SbvX+8Pzo3r/eH51/Nn/wmQ/58v/In/wBjR/wmQ/58v/In/wBjVfWav/Pv/wAmD+xMD/0F/wDkjP6TN6/3h+dG9f7w/Ov5s/8AhMh/z5f+RP8A7Gj/AITIf8+X/kT/AOxo+tVf+ff/AJMH9iYH/oL/APJGf0mb1/vD86N6/wB4fnX82f8AwmQ/58v/ACJ/9jR/wmQ/58v/ACJ/9jR9aq/8+/8AyYP7EwP/AEF/+SM/pM3r/eH50b1/vD86/mz/AOEyH/Pl/wCRP/saP+EyH/Pn/wCRP/saPrVX/n3/AOTB/YmB/wCgv/yRn6bf8FdXBk+FXzB+NW6dv+POvysyP7hreHjD5Cfsn/kQf/E1zf8Aazf88x+dYr2k5yk1uexVnhcNhaOGhV5uXm15bbu5/9k="/>
  <p:tag name="VIDEO_FILES_RECORD" val="&lt;Videos&gt;&lt;Video Name=&quot;Clo td Na_329_1_59201.flv&quot; Position=&quot;1&quot; SlideID=&quot;329&quot;/&gt;&lt;Video Name=&quot;Clo td Fe_330_1_92688.flv&quot; Position=&quot;1&quot; SlideID=&quot;330&quot;/&gt;&lt;Video Name=&quot;Clo td Cu_331_1_82103.flv&quot; Position=&quot;1&quot; SlideID=&quot;331&quot;/&gt;&lt;Video Name=&quot;Clo td H_332_1_01988.flv&quot; Position=&quot;1&quot; SlideID=&quot;332&quot;/&gt;&lt;Video Name=&quot;Dc Clo_339_1_94625.flv&quot; Position=&quot;1&quot; SlideID=&quot;340&quot;/&gt;&lt;Video Name=&quot;Dc Clo_339_1_94625.flv&quot; Position=&quot;1&quot; SlideID=&quot;339&quot;/&gt;&lt;Video Name=&quot;Phan ung cua anilin voi nuoc brom_450_1_74235.flv&quot; Position=&quot;1&quot; SlideID=&quot;450&quot;/&gt;&lt;Video Name=&quot;Phan ung chung minh tinh bazo cua anilin_451_1_83882.flv&quot; Position=&quot;1&quot; SlideID=&quot;451&quot;/&gt;&lt;Video Name=&quot;phan ung chung minh tinhbazo của amin_453_1_65125.flv&quot; Position=&quot;1&quot; SlideID=&quot;453&quot;/&gt;&lt;Video Name=&quot;Phan ưng chung minh tinh bazo1 cua amin_452_1_60492.flv&quot; Position=&quot;1&quot; SlideID=&quot;452&quot;/&gt;&lt;Video Name=&quot;Phan ung cua anilin voi nuoc brom_450_1_68847.flv&quot; Position=&quot;1&quot; SlideID=&quot;450&quot;/&gt;&lt;Video Name=&quot;Phan ưng chung minh tinh bazo1 cua amin_452_1_89826.flv&quot; Position=&quot;1&quot; SlideID=&quot;452&quot;/&gt;&lt;Video Name=&quot;Phan ung cm tinh bazo cua anilin_451_1_62939.flv&quot; Position=&quot;1&quot; SlideID=&quot;451&quot;/&gt;&lt;Video Name=&quot;quy tim td voi metylamin_453_1_89860.flv&quot; Position=&quot;1&quot; SlideID=&quot;453&quot;/&gt;&lt;Video Name=&quot;quy tim td voi metylamin_453_1_65563.mp4&quot; Position=&quot;1&quot; SlideID=&quot;453&quot;/&gt;&lt;Video Name=&quot;Pu CM tinh bazo1 cua amin(1)_452_1_34787.mp4&quot; Position=&quot;1&quot; SlideID=&quot;452&quot;/&gt;&lt;Video Name=&quot;Pu  cm tinh bazo anilin_451_1_17900.mp4&quot; Position=&quot;1&quot; SlideID=&quot;451&quot;/&gt;&lt;Video Name=&quot;Pu cua anilin voi nuoc brom(2)_450_1_89004.mp4&quot; Position=&quot;1&quot; SlideID=&quot;450&quot;/&gt;&lt;Video Name=&quot;Pu  cm tinh bazo anilin_451_1_87459.mp4&quot; Position=&quot;1&quot; SlideID=&quot;451&quot;/&gt;&lt;Video Name=&quot;Tínhbazo của Anilin_451_1_43525.flv&quot; Position=&quot;1&quot; SlideID=&quot;451&quot;/&gt;&lt;Video Name=&quot;Pu  cm tinh bazo anilin_451_1_51847.flv&quot; Position=&quot;1&quot; SlideID=&quot;451&quot;/&gt;&lt;Video Name=&quot;Tínhbazo của Anilin_451_1_57764.flv&quot; Position=&quot;1&quot; SlideID=&quot;451&quot;/&gt;&lt;Video Name=&quot;quy tim td voi metylamin_453_1_83828.mp4&quot; Position=&quot;1&quot; SlideID=&quot;453&quot;/&gt;&lt;Video Name=&quot;Pu CM tinh bazo1 cua amin(1)_452_1_09551.mp4&quot; Position=&quot;1&quot; SlideID=&quot;452&quot;/&gt;&lt;Video Name=&quot;Pu  cm tinh bazo anilin_451_1_76849.mp4&quot; Position=&quot;1&quot; SlideID=&quot;451&quot;/&gt;&lt;Video Name=&quot;Pu cua anilin voi nuoc brom(2)_450_1_18703.mp4&quot; Position=&quot;1&quot; SlideID=&quot;450&quot;/&gt;&lt;Video Name=&quot;999_451_1_82612.flv&quot; Position=&quot;1&quot; SlideID=&quot;451&quot;/&gt;&lt;Video Name=&quot;quy tim td voi metylamin_467_1_74187.mp4&quot; Position=&quot;1&quot; SlideID=&quot;467&quot;/&gt;&lt;Video Name=&quot;Pu CM tinh bazo1 cua amin(1)_468_1_39688.mp4&quot; Position=&quot;1&quot; SlideID=&quot;468&quot;/&gt;&lt;Video Name=&quot;999_469_1_64583.flv&quot; Position=&quot;1&quot; SlideID=&quot;469&quot;/&gt;&lt;Video Name=&quot;Pu cua anilin voi nuoc brom(2)_470_1_52682.mp4&quot; Position=&quot;1&quot; SlideID=&quot;470&quot;/&gt;&lt;Video Name=&quot;quy tim td voi metylamin_467_1_90270.mp4&quot; Position=&quot;1&quot; SlideID=&quot;467&quot;/&gt;&lt;Video Name=&quot;Pu CM tinh bazo1 cua amin(1)_468_1_30220.mp4&quot; Position=&quot;1&quot; SlideID=&quot;468&quot;/&gt;&lt;Video Name=&quot;999_469_1_82359.flv&quot; Position=&quot;1&quot; SlideID=&quot;469&quot;/&gt;&lt;Video Name=&quot;Pu cua anilin voi nuoc brom(2)_470_1_33300.mp4&quot; Position=&quot;1&quot; SlideID=&quot;470&quot;/&gt;&lt;/Videos&gt;&#10;"/>
  <p:tag name="MMPROD_THEME_BG_IMAGE" val=""/>
  <p:tag name="MMPROD_21401PHOTO" val="/9j/4AAQSkZJRgABAQAAAQABAAD/2wBDAAMCAgMCAgMDAwMEAwMEBQgFBQQEBQoHBwYIDAoMDAsKCwsNDhIQDQ4RDgsLEBYQERMUFRUVDA8XGBYUGBIUFRT/2wBDAQMEBAUEBQkFBQkUDQsNFBQUFBQUFBQUFBQUFBQUFBQUFBQUFBQUFBQUFBQUFBQUFBQUFBQUFBQUFBQUFBQUFBT/wAARCAGRAR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PUZcgYJHBqHe29wclVOB71JHkMTjk9aVGAhZSvAJOax5UKwx1DIgXimqSXAA7fN9KHQMgIOGB45qQqdgZPvE4NTPTQXkJkSnn7o4AzQcZ44JwKEAUFRyTzk0kjKsLsPvY6e9Q3rYEh2B5gAPHTNNm3uxCr6jipIcMArYHHWpMAL1wR3pNcjY9ivtKoqEjeTTSQCd30AFLJhlLFsHdxgVXmnRCSxwuOtVTSauQ5WZKxZgFB4705mUHJ44Arjdd+Ium6GjpLcqjccMCCef88da8m8TftQaZp7ywDPmKSApYdB0rqhhpSkzP2yUuU+hLq6SKQszAA81hP4y0uKSRZruONx0VzgmvjLxZ+1Zes1wttMqxkEjpke3B5rzLUP2gru9V0ku3kVhkhyT/WtlhS5NvY/Qqb4iacpA89Mk4UhxjHrUw8caaAP9LiZmPGHzX5txfG64RDi7cFuP3bFRj0PPT2rV0X43zQOSZkIznkk0fV7RErxWp+jFv4ttJIlQ3CFumAwrYg1GOfBRw+7qR2r4H8O/GuSa43fa1LE5IB6fSvXfCHxonaNVVxIGPJPJHPP1rllRvEq7R9RR8nk8HofWkLeS5IJLN61xXh34g2WqW3EwaRQM5ODn6Vp3niq0S3DtKEHY5rmhSkmCmram+8iqpJI9hmokdsZAwW7Vyy+KbS4Kfv1wDwM9a3LfUrfhvOXJ6DNbODQRmm9S+kTIpOcZp7kpDtxyelQQ3kW4bm+UHjI71YSRZckHIGOa57cruWpK4kfzAFxjsaYx5Kt0HPSpCRIQG9Rim+YofABIJrCEnzNsq+txjBtykcgAA09SMYAyx70qlWb0XOSKaCGJX+LoMVpvqNaK4hDGTGcLnnIpAfncHJB4p5Uq2O3emTKVViuD0wambcwvbUQE7W6jjANEQ2RKCcj+96U4DAkUjtn6VHIdykDoKjksnYm+grkzM23oDkEdzTVbIy5wewp0bhSAOQOtKcGYBsc5P9aL62FBXuMeSMucfyoqcLFiisrGlzRV2VnB6cc1ExfdtAJXPWnkgKDnLHHFJuw+3kr1JzXpttIh+Q7bsywGecYxRuCgjoc9qaJfNVyBwScYpyL8g3EbhSi/5hb2Y5MLgEcjmonUDIOaViTuPG3HFDMM5xlOOtOL1u0T5DWykWSx6E02ecRAZPBUHNR3d0scRyQBnHPFeSfEj4u23hmGUpMmVzuDt271UYupKwOSR23iLxrp+gxO9xeJFt5Cs1fO3xJ/act4PPtra4ibbkARcv8Aqa8H+K/x+utZvZI4n+UZwob9D618/wCq+KLjUrt5HkLSPnLE5rvhSjS3MJKUrI9O8bfHK+1m7ndruYocrsMh2kfSvNr/AMdXl5K++UnIwPpjpXOz75mwWOc9eapzI6kD/wCvWksSlC0TVU46tk9/rE7lirAHPJHFVnvZDGpLkn61E0ZRGHGevSmIo8k7uuefauKNecmbxiviYC/lBK7iBT49TuI+A7Y9c1Vf5QWPrxxSJIH25PfrT9vKSFpJ2N/SvFd1ZyDErAg+ter+Dvic8SorSkN/e3Yrwh2G9tpq1a3cts4kVuh6Vn7W7aZs6d1ofWQ+PE2lRpHbSbXABaRsEH2FK37Rl/dsrvcMZDgMG5XHpjNfK66tdXFzjJC9M7qsi7lWYYY4PXniuiNaEVqcap8zbZ9T2vxxmuZiVnIJHI3njntXYeHfjRdzPsa8ZYw2dgY5/OvjSLV5rdkKSHbjJ5roNJ8WTW4DFyAetVCUXFsVOF2z9AfCfxeW4UySSs/IHLV6x4e8XQ3cSkTLnION3J/Cvzf8N/EN45FAk4DDnJxX0R4C+IyzpEWnZWwO/FZS5CUrM+w4bkzYcNkE1aSRRtQ5PvXmnhHxSs1vCDPv3gfNmvQbG8imjBDZP9K4qkLPQ3Rf2qzkDoO9HlBJQoGePxqOOTbgYyD3qwqE5bJ+tc2qZaDIDnPQjrUDoDwRxSszGVlHO00ucxepzRe5IzexZx0245ojUY+ppXQxlyTwRSfdaRuQABWity3AYo2SkHoTj8KkaJllZjyVO2ljKli7cjHFN805zg88msn0aBOzJAV/u/pRTcUVWg7mgxAkZvQY/nSrhIgRyWbBol+78vPegOp6DDYrrknawh8cICY6Z5xTX2o4wd2OKNxAPPfrUSnEbE8c1F72I2HD92jEjKjnFU9Qvo7S2kd2CqOhp9/erb27SMQqhMnPfmvnH43/ABmXw/DNGkuNnPBHbNdMabqSsZVZ+zjdGh8YPjbbaBptwkc+5hkKqNhunWvh34ifFK88SXcsn2h8NxtLZ9evvWb48+It14gvLiUzE7yT19a8+aRtjsxznua9CKjSi+5dNX95klzctKdxJLMecms0RkXGWzzSXF2IgDu6etULjWELkggHpWD5m02a2L8uyOTGcn60x3T+IjFYQ1FmZjnPvStdtJwrH3rDlWoJaF28vkQHGPrVWO6UqQeSaryRGRaWOBmRgAeO9ZTktFE3UW4hNNvXCipYE3KuBT7K1w+WBI960IrYO21RjFZN62IhC7TKEduTknPPerFrZmQ4I4/+vV6CwIBU5J96v29mwwCMd6iUl0O9aKyKtrYFWYbfSprm2CLjoSK0EUgOADioL2EsUZecD0rJS1SZy+zVjFXPnCMHI6VakmEUGM/rSG3/AHxbAyOarXB3DJPWuyLSaijCK5JFmw1V7ZjtbGfWvUPBXjh7SRFMhABGa8TSYqzc/dPer1lrMltIpBA55JrV2VyHDVSPvX4Z+P1YqpmDb+QPSvovwR4jj1GFAz/N0r84vh348+zXcStJztwDmvqL4aePdmwlySWAGG6Cs3FyV0S9tD68guMIBgMRwDVpJGMRUDHOa5Tw9riX0KPGwPAIGfaultbobTkc1z8umoRbZNbsSzFhzil2sqHnk8ZpfVs8Hjih2OGXkkHpWTSWpqu41gW+Vjx64oONjLjqASaYXOQmB71IU3bh2HpU7IXUQRgoyjgjpxTVZfLKseQeCaeq7Q3PJwSajaIMWYNnjFCYiTAHG79aKFjO0fKKKLruQXYo2WMkjOeBn605jzk8cdRQJfvLngEgfnTApBAzuAODXak5O5SEZ8O3PGe9QzzpDbtJIwVfU06dguc44rgfiL4xi0PS533oPlwAxx1B/wAK0hBPQzvZs5X4ufE238PadcxifaFXoGwetfnj8V/iZL4p1O5XewUSsw3Nk967n48/FufV9Qu7aMsqSZYnP/16+a9Tvtzb2fc2ea7+X2ephKk6m+xeuLzKFi35GqV5qoEJUHB9qy3vmcNnhcetUXkMhPsawlK251w0VixPqTzMR296oysXm/HkVN5eeB+NPS3aSToS2al1NEbW9xsbbRM61fSzYH5e4q7pmhyzJ0x6cV1Fj4bZdisnJ4ziuKcmkXSg76nKW+nSvuyOMdhitK20tkhPB5713Vv4SIQHbkfzrVs/CWTgxjA7Y4rLnVzojFps88j0dmQba0bLQpC2Ap9Ca9NtPCSDcxixx1rVi8KrHgBACecEVnO8jaFJJ6nlKaHLFJkrk59O1XotGaQ42849K9OXwqER2ZMsOnFV/wCwBH823r6Vi3pY1aSWh521gqkjb6VSns9iH5cjqa7250cec/y8+pP/ANasHULAxuQF4p8rdjmcGcRcW+MHbgenbFY15EQWweCO3auu1G3KqcL1rm9Si2xFhke1dtNe9c5qidjm5E8ksSTknvUTRsU45HrVm7QtEXbIz6VV3MsJUA4FadXcyu0kzX0TWHspYzuPykYIr6E+HPjVXeFTMQOhOelfMME+Dya7bwLrzWd+itJ8uc8muim9LGdnZ2P0g+FXjIzmCDzxwvB9RXumkTmVRuzgjg18O/DHxaq+QyygscdD6V9ceCfEn9s2ELg5G0dDnmsOTqJaPU9FjYsgQngYqSRgxZl46c1RsbnzI1z2arkqMHJ7HrmuaS6juLsZjuA57mliI2P/AHuuKF3Bcc9acoCNkgYxms5NXDqRxqwkfjKkf40Mu19oPy96DNnGB8p5zQhA3Z5YccnrWLbu2h3VtBdx/hb5e3FFMZhuOMUVnYRd8xR8mOcntS7NgKg5J5pVQEk9T9abLJs4zyK9bmsK5j6vqK2Vu8jHhVP8q+QP2h/idHZWsixS5cnGOBgZxx6V798XfFa6TYSwqwDspz696/Nr45eM31HWZ0VyUB4OTjpXZh9ZXZyVXJP3TzrxVr0t9fyzO+4seoNcbPcvI/JqxdXTy7qob1JGeoFE53udu0EiSScuhQDHbPenW8RYZz0psMfmSH69q2tL0t7lkVQcE9BXPJ8yLhHmQlrpbXG0gZJ7Cuz8OeCJbyRMpxjqa6Dwt4JLpGdvPHUV7P4V8MQ2kKu8YyAMVy3bSijthSajY4Tw/wDDF3GRHnHtxXb6f8M41QSNGN3YYr0HT7GONeE2g+grTMaRrtA7cHFS4O/KzoSSdkcAng23gQnYCw9RSxeHkjjbCDj2rspERS44NUSuGbHAx0o5VdRNetkYMOnRxxkFRk9sU82SEghckcDNaTwoEOSFY9KjwFxilJXT7lcu1zPkhDZOOnGKzXtl8wrgVtuhIJHc1n3EYRWYHnNTypRFJJOxzOo2mJ3x6Vg39hlCMN7V109uZlMn8QrIuoRI5J4px952Is0+U871ixCI6gZx0rj9VsnEZJHSvUNRsleduPlrlNdsPvkKcdQK1j7qucjXunmt2gfIxjFZ068cdK6W6sCZGJ4yawrqHy2YHpVR95sxl8OpklSsgOeKuW07wTq6nFQyREjNRB2UYzxnrW0XaWhzPe6Pof4VeKQYEUvhhjr1r7A+C/jLEUcDtx8oGTz1r86fBGvHTbpRvI5r6m+GHi7Z9nlVuARyOtE32Iv0PvXSbsiU9CDyCK6LzFK4znHWvLvA/iFNQsoZN+Wwo4/rXodpMZsY/iwMVyy1jykwfNG5ekcLhs+xoQkhjnI70ihtjBugpQAQgzjufesIx0dzRqwuURSM8KMCoY4wjEkcAg81P5QyzHpx1pN3+kDjOePapj7qEtCF7Zix+airfmH/ACKKz5GA7/VAnnGeKztVu/Iglkz90E1osdq8j8K4L4ja6dK0afBAZvTrjNery8zSMvU+Zv2iPiD5UtwA+1gCM+hwRXwN4x1NtT1GWUtnLY/Kvff2hPFpury6iR26joa+ZLqdjKSTx1r0UlCHKhQ97VleZirHnvVXYWfjpmnzkykt2q1p1v5qjiuJ3V2dCXO7GholgbluR0r1DwZ4aEkqO0fAPHFYnhPQBM6Mq8HHavZfD+hCKziIQDHtXNOersejRo2V2begaSttGpCdK66wQ4yBhR7Vl2S+XDtx0rds4yU6446VDk6cDocW7pGjDcbFAz06VN9qZxknHsKoo3zc54NTOwA49K2im/fHTjy7jZpWIJBPJqsbsKh65pWfKmqdyC6HHasJSUWmzSb0TQsgDkFjUPmghm5496jCs2FOcetKkeHK9hWklrzIzbuQvdMMsM4PWqV1K0gY5xkda1UtRIhBHGOKqy2TMHAAwO+KzVpFq0mYzOwjYYwT3qjdQgRjJ5Petua2HI27SOaoXlqW65wO1ZcyinbcfKp7nO3dmOQMEnuBism80pGjwwzwea6Z0BlC7eAMc1XubYeWQR14rTVwM3C7sjzLVNDTa+0DJri9X0tkLYB69K9ivLLduyv51yutaWjRk7Rkd6qMuWD7mFaHKeT3lu0YAA4rNZ9h24yK7XUtMCbsKDXJXdoFDtjBBrSk22zklDljZEVvd/ZpQQfxr3L4UeKWIiRjjBHTivBehHckV2vgfWPsM6DdjkYrZWT1OXl7n6H/AAd8StI0cSupXcGJBJIH0r6L0S786JWU5OeMfWvhf4N+KDFPG5kwQF6n3r7D8B6us5AD7kKDvnnNZzhZJiVloejQEyQlmOaXYZFjI7CqMdyQTGMEdavo+FyfwFcktFoG4NIQpB9OlNjLNgMfnBOKTcsjjd97pSphWYjJ5qNLAtQMi+v60U4qmTxRRcvQfPIAh4BIGeOteH/GzVSIJIgDuZdufTrXtDsPLLtgEcnmvm/456kYxNISCcg4z7E168N/Q5Zaux+f/wAYdSeXW7jLZLs2R6YNeU3EbSjcDXd/E65Fxrkx9GxnNcLM+1QOgrafu8prS21IIASNpHGe9dT4e0jzzGSpPNc9YRGSXpnmvSvCFsNgyODjFcM6lk2zspxsuY73whoYjiDheQK9K0222xAEcCuc8MW5+zjA7V3Ol2zOEQKcAV56blNnqwdvmTQQDjCj8K2II8xdBx3HenWumgKCeM+1X47faCi9PpWsn7ti9FFlQJsjOcbvU01oi4b+72rVW0G3LnjpVeZY0V0BFawbUdRqOmplTpti+XkkdKrhW8o8cmrBnWN2BOfQ1C04YtgiirBSaM99CCKH5WBPPvUi24QHrk96SPjLZB+tWItpYE9vWs7tEaJ6DI4ypAIwMdqke3HlkAcHvipXuI04PWoZtQjSMDOOc4quXojXSOpWksDzkj7veqVzp6NgngkVNd+IoU4J4Hesi98TW8OGZlwBxWfsW7oy9orFe5sFWcfWqd7YkqcHgH8aqXvi6NpV5XbnqKgn8UwtE53Ak+pre3uJMzhiFFsq3VpsQ9zXL6pbMyFW49OK2xri3IkYnvxVO8lS6yVHIFZuLM3L2jsef6vadeP0rhdUtSpcH19K9T1K08wsQRxmuI1m1wr5FVT0lyoKsVo0cUyoGNW9LuTBdI+eh/CobhAruMd+9QwDEmSeO2K6rxbucdRH0J8M/EzR30GxsnIG0ng19n/DHxPItuo3YG5WPPHWvzs+HereTerlyGXpzX2H8JPErz20Me9T0B3Nz9aTva5wu/MfZtjdLc20VwpyxGeOnWtW3kWeJTnDjGRXF+DNTFzZJAj5CgKQe2M85/GuwsUEcjBjyxHP51xzjrym6ViwIwsm4YJznOKlBBbAA54NMAIcc9D+FSBl39MH61i1ytAlYd5I9aKQbscGinqBR1eZY1dcjG3mvkz463ZkF5n7u0gE84NfUep7pYmweTXyl8a43dbxAw5RvXg8/wCFezTVtWYNNnwZ4+JfV7jPGTxXGSI24DqQa6nxyznWLjDEjccH2ya5aR8uCO9XVV0ja+hqaSg3MvSvU/BVmWSNSQTxxXmOhQ+bcqBnluTXtvg6wWMIwAAwOK8uVm2j0KGtrnpfhjT1iRTgDgcV3Np5NsEJIHHNcNDqkdlaNyAcACqV/wCMxHCR5mOOuainTfNzG858qsemTatDCRlwB6Gq03iy1glIMinP+0K8N1bx+wf5JDj2rnJvGEksrsZPmPr1rrlTiopnPKcmj6Ll8bwtHjcMDvmsufxbHJJvVu3rXg1v4xmbKs5xmrsXieSRuG49KiUbI2hOT0PXz4gS5ZmDZ+hqSG/Mi5B615ppWts0i5Y4zzzXYWF6JASG6dhWD5r6F05NKzOqjn2JgnPHWnC/8m5OT8hH4ViC9xH65FQ3VyxG7fxjpWri4o1ja5oalrawh/m/EmuV1Hxd5bHL9Pes/XdQZd3JII9a4jU75pZMgnH1NXSVtWc85OGhval4tZ2bDnA44rmNR8UySEgueOhPWsqS7ZpXTk9RSQ6XLeMflOe2aberZFNOWrJU8SSbvnJ9Aali1mUhsk4PTmrEPg2e42ggj6cVZHhGeIHIOB6ipUk5WZLp3k0QWer7Fb5uMVY/tOTYxU85zVOTRpLcEkcdKcYtkYBHtmnJpO4+Rxdi0LnzV+frjoKxdUtRMrkcVdkLZABqK4UvGVHesEuVuSE3dHnGp2xt2kBUn3NZUTFnPGAK7HWrVX8w4yQK5BmEDkEd61hqjnqK1ma/h69+zapGQ2FJr6X+FPic2l1GdxIwABnrXynaSlbkMOcV7F8PdW2TQuWJ244BrpjKysYPVn6I+A9ZeD7POjny5lXI+p5r16G7WZB5ZJAY4PsDXyt8LvEzXenwxZU7eQd3OfTFe+eFdcNzbiNvlcfLyetck1eTkB6KkgkYEcinrIGduO+M9qzre4AgUjsBV9CDGAD3zWVRXjcOgM3zH5gPaikMSsSSRz70Vh8xXMW+ZUQhurA/gOa+S/jpqaW8uobSCHJxjtjBr6Z8V6qlrbz7nwwRgGz7V8M/tBeJXW5uVD4Vl4z15J6flXvUouUrEW6Hyr4yl8zVp3AwAxH05Ncw6kjK1t+Ip98h7571iNuSIDPJom+jLTOo8GqJrheM4r2rQpBDaKvQ8dRXk/w8tgF3YycDr+Ner2dsZLdSp6GvIkv3jR20r8uhLqGsNtZC2QDiudvLia/DbcnjjBrefSzdSbApOe+K2tH8Jxxn58Dj0q/adEbcjclc88i8K3N8eFPPTAq8vgKSMbXzuA6kV6tLBZafCuxRuHHHWsrWtUjY/ImOKq8ppWLnFWsjzOTws1uDg/d/WoYrQxKc8NXUXd8hBJ/SsK4lVncqeD3reT05WVR5eVon03crAj9a7XSbj5NueR15rjtJXfIAMEeuK73QbFQobA6jgisPhdmNKxr2kJmjyBxzVTUI3TjJAI/Cul0/T2MJ2g1V1XTWVMkd8dKtTs0ip6O6PNNVRjG+RkduK5K7jIKgevNd9rtqY9yEcYrl7i1CyEEcepqefVoyTUtWZljoou7gPjC8V2+k6PaW6ozbc45zWJaTx24wAB6mifWVjYr5gB9M1lC85WZurROz8y1jJ2qowOwrPuNShIk3AL6Zrk5/FcMBGZAcds1m6l4uiaJQCM46g10ezuzjU7N3N2+u4Zcrgdax5gjKwGCQeKw38RrIjHIzmoo9XONwI5NRKDd0XGfPaRrSpgrg7j60iRhi5746VAlyZSueCetSRyZJGTuB7Vg1LYaSMLUbQrvLAj8K4bVbXbK5969Q1RA8eAv5iuK1qzyjNjpziuhSUVc5JJybOSjJjlPPSu48B60LW5RXbqcVxLqA7cnk1PZXTWd0rq2NprS91dHPazPsr4YeLTZ3luhf5CQc78V9P6HrG/yr2A/ITuO3tzXwp8M/EMVzboQ/zYHWvrH4Q+JBe26adMyl2U4J/D/69Cikrsln0poOoxX9ojo2VPvW9bXCop4HTvXk2g6lLoV68D8xhsrxxjNel6fqUN4C8W0huP8AGsHJNBFpmwJoiM8UVCiptHAPvkUVhyjPGPidqbCxkXeVAyeDjvXwf8dtSN7rMsSsTswODxjaP65r67+M2urHDcKHK7d68dz0r4Z+Jd+93qMznDdSSQK+hw+mxhF80mzyrVCzyHNU1j3MoPI9atajNncTw2Kr2RM0gXvn1rCvsbxSZ6t8N9PUxL8vO0dvrXrFlp6R24PB/CuH+HWnhbSM/wARwOK9USx/0MD0ryZNKTZ69FpR9DLt0jt2LsMYJ6ms+91/ypHVGUYJ79qpeIbqaJyEzjpgd64vVrq8yX2tzx60o0nJpofNdnYS+JUSNpGYN6c1zWo+NYhIwzz061xt/f3iR9WFc1dvdySMQDmuylFU3ZnNKbdjt7nxUspKg5Gemaii1M3DYXOK4KzjuXc5zxXX+HLOaabcwOOgqpQu7ihd7Hc+H4y+FXPSvUvC2ntIgLAnbgjNcf4O0H5C5UliBXrGg2BiiCgcAisJuLep6UKb5bM6DStMDwq2McVT1ywAzwSK6fTLcKgGAABUOpQxtG+awb1KnHl0PGPEVkVZiw7cGuKewkm3Z7HivTtctTLLKMfKDxXJz2oBYbSO2aXMZtR5UjiL1HgR8clRmuD1i7uxcHbuJJr1y50oucKNwbqcVgal4XVm4j59cVVO8tjkabbR47dXd59oO4n86mSaV0y5b25rt73wtsnIKDqOoqBvDfRAn411+05XYwhB8zTOWtgxiJ7Vp2NpNKo4Iz2/Guis/CpaQjZg10emeGFjbJAOcVi5WbNoQ5dEc1YabO7jK81pLpcqSBiCDnmu2tdKhhADLz6jiq19bLDKeOPpWbk3O3Q6IQvGzOP1Oz2qFYckdc1yWtW+2NsAc+1ehanCs6k45HeuN1aAgOhycZxmr5bxcTCUUnZHm8sOyY5FVphhjg45rUvVK3EgK89vzrNlBQ4PNWtNDjmkrnW+B9eOl3EYL4GR3r6o+HXixYZIbiKQZAHevi+wl8uQHPOfWvY/h/4oeExxF8DI71uoKSsYW0uff3hnX01rTomcgyADn16/4V3Hh/VHtjtQ55zgmvmv4c+KQiW6NINrbQc17hp+rLDIrEgjGM1yyoum7kJWR7FDq9u8KNvXkDvRXnyagNoweKK5rss+b/jhroX7UvmKCuWOfevj7xRqLXTysTnPOa97+MWuGXVLo7/lYYxnjvXztrjlxJ69jX0cHyaLqc8N2jkNTGZGx1pdGjLX0YHUtUl0c5Y9hTtFDHUocDuP51xVLrRnTFWPo74caeEtYi33uO1epf2ZuiBA4NeefD4q0UfPGB3r1y0AeJAR2HArxuWUqjuetSVlc5e58HxzxbmXJOO1YGreDo1Vv3a4xjpXqEuNgwOB2xWTf2vnggDPPpXZCbijaUdLI8R1nwhD8x2j6AVyl34T2sSEGT7V7ze+HxN1Xn6Vg3vhcvIVCjHQfLUJy3M4wTjoeMw+FyJwqpx3OK7Lw34XLsqrHyPauzsfBzmcKV6d8V3Gj+G4LXa/l8gYpuq20gjTUWkUfD/h37BbqMdQODXVWFmUHoKmjhVeCBj1q6kRWLIHGe1Zu7lc7U2rtG1Yo3krxkCq+qW48hiOv17VoWBBt898VS1jeYSR361ry3JUr3PMtcKQSn61yt1GHk46cV0/iMfMcg7cnk1zSsvnHPQ9K5r2dzKKuSWVksnGMj2o1DQQ4LqORjgVd04gS7eBgVr+UrjtzWkXyxbJjTurnnuo+Gz8jBeScnio18MF+dv6V6NJYLKylgOmMYqZNNQRZ2gEGp5mrNlKKOBtvDQhQnbgnqSK0LXRkgjLkcDnpXQ3EIQMwHXjFZ142yFhgdKWvK7jjFRjzMxrgIpLbeOgrD1FwxOO3qau3t4VBGOBXP3N0TuJ6fWtlH3LjXw3KV42wNg8VyWqlTuznJ963b2cjJ7E81zupvjJrOo3A45qzsjjNRx9qZsDisO84Y+lb2p25a4znjPUdKxb5Aj4Bzx3raN1Zs856JplSNiOQMmuo8Mam1nNGwboe/SuWUHOACK0NMcq/J/Ctk3ujJH078P/ABTvRVWQhhggivpDwZ4ka9iEUuGbA5NfEPgfWGsrhDuIBIzk19IeAvEwcxlWy/HetJ7K42fRq3o2j5v1orlLXxDA9ujMw3Ec80Vz+zCzPkn4jXYuL6VQc7WxgHmvI9bTMxwcAV6V4xkSS7uGViRnjJyfzrzPVWwHbORjrXr8yUU3uZx0Rzd44LnA46fjRpN0EvE6DBFNvBuhJ75qvYYinUnGc/1rlqNNFq6Ppf4b3YMUTZxwK9m026Q2Gc/N2Oa+dvh3qw+zIu7BGOc17LpV/vtFAb7uBXmNWk2j2aUlKOp2AmDRjd39KlUROhAxWNDdrIAQfTrU0dztk2hsc0o3baOzukXZrJXbPt2qH+zk3hiOtXISzxg1Mqg5zVxu9EUkoKxSitEVmKgEn2q3DEQpWpY0VPYk0wyhZnA4AFaOmkmxRSvqSLHkYIq9aHCgYJAOeaykuQ0m3OTW5pVm8rKTnaOua5lJuSDujoNMs1MRYe1V9VtQ9u/GBitqyEcUSjIwBzVLW7y2ELLuAz0Gaq7VzJOzseQ+JbMqsq44+lcHLMI278E9e9ela/LFMXCsD61xdzpqXE3AxS5dbMq6V2Z2nagFuDkjBro9On3kDqOoJrmpNLaCc4wM9hV7TbpoZwh+6OlPltqK9jrbcKxO71q3LtRM8fQ1mWl4n1Jq48m/JJGMcZo6LsRHRMo3u0wHbkH09K5vU9yKuOTnnNa97ccMVIwOOTWBqN2GUn1qrGqTaVzE1aEMdw4Nc7dkcrjitjUbwFCvGRXO3dzuU+1ODd+Uwb3iZ13yWAz+Vczqjbg3PSt+4mb5j+Vc9qH7wnB7ciqn78kc/N7xzV1uaYj+H1rEvomVyD2HUiunMSuQTg461i6qm3zD37ZqnKz1MpRum2YYby85/M1NbS4fIOOarPkk0qNtU+x7VtBX0OA7DRdVHnINxwMcZr2jwB4mNpcx7ZOeOW5r540yfZJu6V6D4T1Qrc5LEbcY5raa0t2FbmR9c2evQPaxs2QxHI4/xoryOy8Rn7JF8/aiuXmMrTOJ8UyiR5dpB5PQ5rz29Z2RkY5rsfEMxDnODyeoriNQJId/Q10ycpSsjRIxL3KNt6DvVVyRKMcY9KvTL5252PHUA1nTMWzzj8KmMXawK9j0r4f6iBHs3YwexxXtfhbUi6BCfl46nNfM3hLUXtL4ckKTzXuHhfUSfLI74zWM6aizupVErJnq9tcjdjcQo561s2sP7rcTk+prlLCbzmBI+XIrqFucRLg5BArjlJJ2R60WbNm5K7fftWgqKWHIAArJtXVVJ3c4qSScjjdjNVCbVxylZalq5nCqSD92sS+1LaDtIB9aWa9/dsCcgHr61zdzdPLebeNoOMCtHPSwb2aOz0GP7RMrueCBya7AajBpqAFsDvmvOl8QJp1sDnoOtee+KfifIs8xSTK5xyayUW5XQ5yUbHuF540VPMVH46DmuS1nxlhnJYMD0yOleJx/Ei5lc5dip7ZoufE7Xse4NXU4Xepy3vdnd3vifdN/rPlY8gVWj8Twq23zACO+a8p1DxBMok2sePeubbxDeTzAbmx60Rhq2Rz+7Y97fxFBI7HeOnBplverLKWByD0rx3TtUu3ILPx05HNdromqP5YyxwOlZpNpmsHd8x6VY3AClvwrSM/7jBPJrl9LvN0eeTnmrwv95+bPHQZqeXaJTs9hbycRxMu4deuK5rULhioXP41o6lOERst1rnrmcsrE9AODmtlrJFuVrGZfThZGB6H1rHuJkYkdPpV29l8w4479axp87mGcepzVtKL5jkknK7RTu5NysAcY96wjJ5jOP4h3Na1+4UcHoKyIyqTliOD61nH3rsxi7NXKkdu2GBJ55yKw9XYBmyOa6JpVDkA8H0rltYmUzSc/rWUXzyG2pXRhM3zEU9Vz07mo3+8f0qROGBz0NdtOJ52xfsUIypGelb2j3DRTcHHNYduGfnJznrWjZExTZOc8U+9w6HpVprBS2jAboKK5qG7YRKD1xRXJ7Ni1NzxE6odpOTXIX7AoYxjB711GvYmckHk1yly4jfBx1rsjpHzKSu7GfcRbIXBOMVkSqUUHmti8Yyk7cdeazrld4HUYpQ0jcdrC6TP5V0GPAz3r1/wbqqvsGe4rxcKQfp6V3Pgm8MciAsBk45rKeqYRdtT6M0O+R4UHB6V00EyMABjaK858Nahsi2Eg9Mc11ttc7gfmIPYV5vLroe0pfu00dasqmMMG5HamfbQ7EE8A4zWHDeMgBLZz1qOW8xJgHk56VvKFlYd+Ze8X7qZMFQaxoFe6uj9ccVFdXbEgAnOea6Xw1pQnAY8E+1Lls7l017rMDWbG4aB1UGvIfEHhq+luHCq5XPQD3r6eutDWTooPFZk3hi1K5aIZrTmslYfLePvdD5w0/wAKXJj+ZCCPanXGmy6duBUkHmve73wzbx7vLjANcfrfhsYJKc44PrVxqO+pjGJ47cxmXcMYHeq9rp6jcQvQ+nvXoE3g13Lvtxx6VQXwtIGb5cdiMU+a17lKkluczbQYLY7dMCuk0GGQqOM1ctPDflyklT+VdFpujpGwwACBzxWEJ807dwW7SF0oT7iuDjpV+Z/IJOT+Iq1mK0iOAM1lXdwsmeecdqp3c9OhSS5rlW+m8xXQtk9qxZZGUEMflq1c3KncR1x1rIu5fkwT15q1LTUU5K2hWuHB5HrWVdNuQjox9utW7mbBwOnas52zLls9atLm3Oa9rMoTERq2cMPpWBqF4Ezz9BXQ3qgo7ZyK47WSoBPPAqYr3rIwm3zGRca3IJmxwAeKzLmYytknOT1pJTmX8ailbAxjvTUbWscjlqxgPy5qWNQTnrio1UMpFKG2/TNbqVjE1rS4UcHHpVuGVXnI7jpWPb/M3HWrtqrLIWb2q38Nx9bnRxXB8tc5orNWclQTnP0orC7KudZrN0Y3f9DXOTOGcMSM/wD1619YmVwzEdOa5ueYyOQp29s55xXRopBe2iCWUBzj0qhzI5ycAelTOxzjv3pnfHr1/OhW5Sm9CCRNrHB69a1fDl08NymWOAeprJmV1796daXZhmjI9RWDi0mhbanvvhXUTKiEj0Ga9DspFjCSFyw75rx3wnfgQqQecDFel6ddm4iXgYxXG1Zqx6FObukbz3attAPOPSoJLskOQTkdKqpKA2cndgjFRFvmyCwPoKHdS1OyLurGppY+1TR+aeGbkntXoWiqLdMLgYFcHpBRGLsecZ5rdGuCFTtYA4ojO+g6TdztFvkCN83f1qvLcCVTjrXK2uspISS4x1qLUfGNrp9uzBgzjjANDlrp0Nebm2OguZlRfmrPlt4L0FwRkcV57dfERbtmXcBg44qBfHC2a8S8fWttOTXcUNXc7i6tILOJw7A5GfpWDLNaI3BHuK4nWPiCLsNslDN04rnpfFUmWO4k+xqWuc1qR989GNxbu5IxtHfimtqUattVgMeleXP4tYP98r61A/i2RD948+/WnTgkjBrliek3usBX3GQYHas2TVFmJIY8V55d+Ki8wTeTkdc1dtNYaeL5eoHXNN6HPzPlOm+0CbdyTngcVHeZMe3HIwOO9VrKXfDknmrVwQLdWz831rKMWm0yNbWMq4UKCrcHsaozFT8verd5yRnt39aoOjdc9K638KsJ3lFMz7klYnBbgegrkdVmBZlPI7V0+pkgOAe1cVqc4Z2GeB6VhTdpO5jO27MeYgy8cYqN+VyfxpWXL596Y7YGP5VutdjjlqxwA2nnHvQo4PT6UgHGB0pVwDTSuSXbNQELGrTSZOQee9ZsL7e/enPcNuCiqvfQSNPzMcbjRVRZmwOTRV3RpZHU6vuLtjv1H41iOpA4HTitnVci4frjrxWO0u3euCOK05UmZJWRX80BuMnI5BpPvvx168VDI/zngChZQjAY5NQ7Kw+oTvgsuMkHvVVXIZcjoammfLsSCPeqr8uMEmovdD8j0nwdqIMSIGIx0r1vw/d5QKD2r5+8K3ht7gKSRzXr/h3U9hGD1A61hKN07HXSk00z0S2272PBPuKaVEjNzg545qtY3oMYbA3fWrEDbizMcE+hNc8U5S1PSU/d0LBkNqCT0I4rC1XxKLSN8Md3bmti/jJgz1OOK5G+0eS/lOAcA1HLoyE23oY958Qru3JVDx0yeeK5zUfFV9fOR82G+tdjN4QRkXemcHnioE8OxK+NnQiumEYpHTQpt3RyEdxfNFwrZHPfmq19qF4V2k4PoTXsemaHYxFDIoLcYrWutK0tVXyreEEHJIQZY+prqVNSkdMKLufPgkuR820ksPzp9nBezjaEOe9exatYWWWBRfmOeAKqNZWkVmCAvHsKucYxR0eyvqzzKPw3dOzFyaim0togVYncK7XUbyOIsilRiuXuLsPc8fxHrmuaNtjkko9TF/spnlU8nFdXpGjtHGGIIAFN0q3W5cHbwprqYwkcO08D2rKaak13PMfVIppD5cHHJp1ywisdxIzmlnlRVyO3HFZV9cBlK5yKhuysRO8YLuR3N0rsg46VSmnBLEHFNLx7iSeQKz764ChipxitOZaITlsZ+sXW3fgjOK4m9uDJITx9K19YvCzHB+tc87Ftxz+NJRu7nLVa2Q3Oee1NIzxxj1pP4uacSPSui1kc44DC9eBQF3LkHn2oU8GpI169qqD6CQwEjPFLEpLk4yacE3P+lWYYtrZ7470aRGM3/WipPspbkjrRQB0+rqUndwDgjvWBdv3Hf1rqdbi8tiD+tcxergMSMnPY1SldsCjL+7bOc5FRqcfN3p7n5sN0pYxjk9/Ws4O+5CI3bMbE1XX7gz1FWJNpVsdKZGgZcGhK2pZdsHaKRGAr0Xw5qDEqxbAGOa4Kzt/3e4+1aun6obQqmeD61o0nFpGsJOFme06TqglVBu54ro47mNypDcjqe9eUaFq6/Id3P1rsbPUlkbIc4x0BNea21ZHdTqXTOtN0JCYwM5HFT2caiItjnPNYNrdEkNkfnWlDdFYvcVa95M0g2yxOiBWzjHvXO6jL9nDOvHpW5NKsiZJ4IrA1O381GHOByKqStsdEako6IzJPExBVQeQafN4sJKhZPzFYV7ZnLla5+5E0UjdSO2a1cnCyR0QxDjGzOsvPFKlQWY5FZVz4qLrsDnketctI8rq27kU2GKR3B5p+15l7w3i2k0jRfVHumY7gWPGM0+2hLRqx+8D3qvZwFZ2yOvUYrSt4TnAyO/FJ6xujglOT2NGwcwqD6nkVqPeF1B7CsgEDcnQ8VaAJTaDnjmqTu7sxTak2xJrkBGKnrWTdTskfXJJ5q5KwAcdMHis6Vt6EnHFQrc1ynKL3GNOGGVzu9M1h6tebYyM4J4q5dXJjDFcCuU1C+80tk81dopIyc1FMo3VwXZgemapBiN3SnSNljzUa/f5qrI4G+Z3BeozQxJbgUvRqeMZOetO90ISM085wcUIi7G9etSBQMk1MXqAiHAB6nNPNxtamH5iSOlRsNzYFVuhWNBbsbRRVDaPU0VVvMZ6NroZp5BjoSAPauYv4sgMAK7vXbFpJjgc9On0rl9RsCiDgflRKSUeVDtZWZzc0O/nGeO9QSKULA1qXEaqvHGKjlhWRA3qOamGiCyWhm7Mg4JqPjIxV37NgFu1V2i2Y96bvcVtC/FOFhAz2HWq7TMGJyfWgRsQTj0NDj5eamOl2K9zY0jWTCu0nn612Wga4N/zkkZ7mvMlUq3y561sWWoGDC5OP1rnlHRm8Jctz2S01TzArK3BrbtL7eNpPJwK8n07xAI0C7hwR0rrtI1dWJkLc46VMY8sDuozTSud0pJXb1xzzVhdNFxGzEfgKzNMvQ4BJGTXUWM0ZUKBS63OmyWhzM3hbzHbjjgis2+8JDaw2HJ4HFekJ5WMjBbpioryOKQAkDI96qrNJKQOKjI8Zn8IkAgDv3FVE8NSxSZCnHTpXqV3axAs3HB9Kz2tY1L9wazlJclzNrU8/i0Z4mcsvv0qYWOOccnriuplgTLD5feqFy0UAwMEkd61pSvGzNFZJ3OfeAiQ5JzjtSGcQKSeSR2pNRu1jl4PNZd3dZjPPHsa05tEc91NBdXeTuB5z0FZ095sGTjB68VBJdEIwb16msfUL8GJvnJxwDRGzepyzSUSTVNTHlYUg5rmJ7glyc55p094ZMjPFV+GOetaySTOaUrqwindk5JojXnJPGaeBt4oVc5x3qWSN/iz6U4tx0pAp3Yp7DAo9QFyCvXFKWGM571ErZBGOKNwINPRAWoRvXGOKJIDHnAwfWpLNl8o5xn0rditIJ4Qp+8aluyuRexy+Peirtxp+yZ1HQH0orPnHzHvl7pIk3NjqM++a5nWtHLQ7gmAPavTdPtBdQL/FxwaZqnhxWtG+X5h61aknJtm1SVz531SAQSEEd+9UfMGSM5rufGeihEZxwT2rhJ4JIk5Vvc1vFJ6oxWo9pVZdufl9apz/ACqSOPSmZYqagklyoyc89KiN1JsepcgkCruJGfel81ZAc9M1V3gL1pjMc4HSpvqPoaHnxJCR37Gq32s5PIzUPVB3xUDnDE55FXbmeg3exo216ycliMc8HFdHo3iApJ8zkDiuLDZxyanjnMIyG5+tZuCkrDhKzPaNI8UKCF39Peuz0zxOioG3frXzrY6xJDzuP1zXRWPipxHgOfzrOVOzSO2Fa7uz3lfEyFgVbr70s/iNbhwMg145b+L9w2lsduKtQeKMn5iOO+aiVJSWpoq11dnpkurrIcM2Pxqi+qEFhu9hiuF/4SbepG7t61C/iNig+bmoUL6Bz3eh1lxqwRmXdn+dY99qnzlt2RjvXOPrYkmdic47Vl3WtbmbJyueOa15eV2ByurGrd6krT5OCB3qhqOpqsQwR+Fc/cav5jNg8Z9aoNqDHcScg0+Vysjh53cvXOrFoXU81ly3RkTGc1DJKXQgHvTOi8d6vlSJnK4KOeamhjLZGDTbdN7DJrUSFVjYDrxWtnYz6Gfs2ggj8aYM5P1q9Lbgcnpiq5wM4qGrOw/Ii6H+pphJIIp6pvyaR0ZeTmrcugJDB0OOlN5z0GBVmOAuvOQBS7AgI659akBkMojP1q7BqTK+QT+dZuOSTT0OG68mk0mhaGwLsMMnvRWej/KKKn3QsfTHhLWN1sikjK4712N/qFrHprGQgMV7186aB4yNpIN7YNbmu+O/tNsqrKDnAODWfL72hrLqbXiC3jv8vyUBrjPEa2VvaN0JxUh8TqLIp5nJHrXH63fvc5YH5fTNdV7RSM46KxjzS5Z9vr2qqScVZKEhuahkx5Yx1pRbbYWYgdgD3pN5IpeiA00ghTjmpte4EiuUVhUWcknHWjdlRnmkU57ULYBUJGcmnZ+amg5AFKeOfSqVkJDizL05z1qSOdlBwcfSoweM85xTQSD7VD3H0LUd6yEfN+tWodVfPJ5rL6HNOzk4Xj6UW7gpWNmHVmjJyetObWNpPzdfesLzCN3OaTfzg/rUqPK7lqbiaiamxdiCee9QTXRcHn8aqRuQWwaaWJBHQ+1W9XcOd6+YNKck9qVmIB5zUZ5GDTiflx3qrWehAhJwfakBJXFOByCaF5BPvSuBPC/lnNWluSBz2rPHGDnvU6t0GB71SeqAuzyeZEMdapfN0p+8hTmmDk/41NrO5CT3JIQFYA1PKgePj0qvHy4zzUzfuyCM80pau6KV9SNnKEjrxUIc8nOfrUsp+U9zVdThDnvUR1QwB3E0qHDc0xTjk9aFbLH+tVYgsKcqOaKhOc96KixXMzRmYwuSM5qu1256txW9rGliN2YZxjqBXOyp5Z56U9DeorFtbl3/AIiBTJpAcAn8KrI5C4p7HCgHGeua1TvEw3JFKjr6VCx+XOO1PiIKnceRTJGGMYxiiD94bk7JEWMKe4oDZWn8kN+FRqu0EU11Ehrd+BSZ5IA/Kpgm5c0gjO496lLQYxABmgjilKnNOCgrjtTeiuQMzzTsDA6UjD5sdqUHC/Spfcsa57UIxGcdaax+bP8AKlUnNBAnA/LrTPvH1xTyflYEU1eAR0qtywX5Oc9aORzSZy31pSeKVwFJx1px4X+tMY4NAO5a0AUkYPYUDhT/AEppzj+lOHKnFZCQAn1BqxENzY71B0YZHFW4E+fcB0qlqMGjIXkGmjAJqzJypHt3qA8HjFO17oXkIhCSZHSpZJt3bjFQKcNg09yAp45FTfQY1iAp9TULjA+vpUhOF56+9MJBHbrUpX2II0HXNLkAA96Fwe4pN20n2p7gSb/XrRUbOcmilZlWPS9UtfPJXJ6dB/n3rktUsTHn5T19K9DvLcLNnJPbrXO61aqysFGR1ric7TudcoNuzOII259qFbLc9Klu7fypW571XU4Y56Gu6K5kctrDz95h0qMnK9aSTIYnnimFjTjdXYE2cDj86QkFfemHIFOAxk0loQTwjC8innAJHSq6yHIwfwpJJMMeapS2AefukZ/GkPOSOcVGr7qUSc4ovdlIbncT6UHkYH40ZHJFNzgHHOabV7XGNPGB2pQeSaT+8T1pyDKnPHA4pWSQCZyM0ADGcc0gzyDxS7sGp6WAQfeNKo3A59e9Kq5f2FOfK9B1ofYCLGTjmnL8o5pDnPc0DJU96pPuAqngjqfWlyApA9aYO/r605Rke9Q1YgcOSD2q3FKFSqiqc8g1OiMSfSqiWOMxKsc81GJcnNPERAI7e9M8raDzTv7wAjgvzx70rsA3Xiox/rfY0OSp5pJAPY/IeM1EpBOfWlEm5fpTGOMHPShKwABhj9O1Iw5xRnJyKXORTWwCgDvRTiKKyFqe13MRcCQ9R1xWNqMCtExzx9K6GWRZBs6ZrJu1HlMoAz9a4JO1vI9KTck7HD6vAmGKgbvYVzzZBxiu21KzGxmI2kjnFcleLtlORx2r0qMk4pHJVVrFVucj+dRvhRipmTduxUD1SaV0Yj8fITzTl6AeppFbKAU9U71JBG6lSOeaYcljzU5U5GetQsuG61UVdFkY4J5/Kngd/em7cEU4fKTRbsAEjtTc8GnmPC5NNGAvY80MAGCafGwHHX1phPHFCcseaHrEXQf5YJPPpTSuMjOeeTTvpyO9Ki/LnGee9JaaghAMDApC3ODUinLHpSMgwSalasEM27mJzj1FAGFPqaGO05pwyVOTzV2u9BjAMMT2JxzUscBwcc01cYwT0q1HjZxxWfUgWOIAjd070ZCsVHTFSOR8oHfiqxyrGtUuV3L2HmUDIzULSbuPWmscnNJjO7NRpuQJkAcGkc5I/rTe2fSh+cj3prQsQHb05pM5P0pACVJzTl4GKYCdCc07G7pxTVBJye1PXJbgdqkB4XjrRTwhxxRTuB7RdArJx17c1Bc7UBGMk81Y5Yb2/Csy/nZctkkD2rglHmlynpNqNzJvwZEYZ5zxXLanbgnn9K625iaT94Ohwa5vVIxvZuelb0VZmEoqTMhQuMe/NU5Uwc84q0v3mPqamjtvtEPuK3Vk9TjnJLUz+i1Irbee4pbi2aLGcjIqDdtGOuKaacSU01csbh1wDzTcBmJNR+YCuenPSlMm7HNVflRYrIBk0z8+tO8zcOTTAec9KS2AdnKUmB7UH2NNOcCl1AdtAU8cimK3J4pd3GKXAHNPdCsABOSP0p4yAMd6Yr4J+tOU/KQOuKnpYkWLh2J9aV/TORSIPnY5o3bhnpRpca2GuufWlz8vocU0HJPPGetPHJ9c+lVezKGgHkdqswoSDz0psKAA9+lSeYEU8YOaWkWJCuNoGKrux3HmnmXJ570xhxnPNDl0GNx1poOB+NBkIHrUYII696zIFzzjtQRSD7554pwBI45rRgEY+U8cUscLuQAK1tI0tpgCw+UjuK6y18PxLGvyhjgE5FZ+1jG9zGVaMHY4hNMlZA2DS/2e6snXk4r0BtOit4/u8msWWCNZ23AADpxXLGvzSIhOUtUUItKVo1PqPSirQuQoxnpRV8zO2x3rsx2oM+9VriFWBVj29asF1TOCSfpVWeQ5Zz0rOpP3nUiek488rlGXCRMDjA6Yrm70Bww7nvXT3OyTJGNmOua52+RQr8gYPWtMNJSSbIla10c1IPLkYc4Bq3ZsSKqXgIlYDpmltLkxELnArq0dzzpwurFy5XzYyu3BHesaVChYY71tE/x+oqjeJklh0+lYxaT0Ii+iM4EYIp2760jLjJpFBNbeox6fe/CpQm8Y6ZPeoosEepq2m04HcVT2uWQeQ2CeQKRYztPc1d27osf0qJSqLjrVXFdFLB60/bnNPcB3IHTHamKcniknoMTbhDjrT0yAKbn73NCZqL3YDlPzkdhQ5C9PypisS3pxzThycEfjQkSlYeiYGPXnmpIhyc8VCGKkjJOPWrEUq7T3IxVWTHYlEZWMt09qryMWXI696meTfGR39Kj2jb1/Oo3Y35EI5x6ijBLHPpUjYVgRTVbJ9qGiCF0OSRzQI+PrU7KWyF9Klt7KW4zwcDvS5rLUTkloyqkJckAfnWtp+lmZhkHr2q5pulgnDAbvTFdNZ6V5YUhcD6Vl7S+iOedVNOxNpOjKkSjbwMGtp1itYtxAyPXmmJcx2cJ554GDWNe6mZWLMwwpziuO3NJvoefTi60+Z7Ed3qKCd8n5f/11z11eK0rMSM9frUGpalmVwDgZ4xWUZSznnIIrWFJJcyPWprki0SvfszE8c0VBsB7UVryornPWZPvSfh/SoLn/AFUn0FFFcj+A9mG7KEv/AB7CsK+/1L/WiitcP8KOboznrn77/Wq6dTRRXdHqc0zSH/HutU5f9SKKK547nNDdlSfoaiTpRRXT0NFsEXUVZh/1p/Ciin9kfQtJ90/SqjfxUUVXYnsNj+69RRdTRRULYsc1KvSiimiBE6n6U8/eooplkbfeb8Kkj/j+goopATHpUf8ADRRSiJCtSL0aiimw6Fm2++fwrY0z/VH/AD60UVhLZnLV3NWx/wCPgfWum/5ZCiiudbnAvtFG9/1Z+tYV/wD6k/Siioh8LN8N8Jy15981Wj++KKK64fAegupYoooqTnP/2Q=="/>
  <p:tag name="MMPROD_21401LOGO" val="/9j/4AAQSkZJRgABAQAAAQABAAD/2wBDAAMCAgMCAgMDAwMEAwMEBQgFBQQEBQoHBwYIDAoMDAsKCwsNDhIQDQ4RDgsLEBYQERMUFRUVDA8XGBYUGBIUFRT/2wBDAQMEBAUEBQkFBQkUDQsNFBQUFBQUFBQUFBQUFBQUFBQUFBQUFBQUFBQUFBQUFBQUFBQUFBQUFBQUFBQUFBQUFBT/wAARCADtAL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R/Z6/Z71b9ofxHL4Y8MSaVa39vpxvnk1MukTIrxI3zJGzbt0q19At/wSi+K2OdS8GnH/AE9XX/yNUn/BKE7/ANoPUj0/4peb/wBKbSv1mrz6NJVFzSPucyzGpg6ypUkuWy6H5L/8On/ip/0E/Bf/AIFXX/yNR/w6f+Kn/QT8F/8AgVdf/I1frRRWv1eB5P8AbVfy+5H5Lf8ADqD4qf8AQS8F/wDgTdf/ACNS/wDDp74qf9BPwZ/4F3P/AMjV+tFFP2EBf21X7L7kfkx/w6e+Kn/QS8F/+BN1/wDI1H/Dp74p/wDQT8Gf+BN1/wDI1frPRS9hAP7ZxHZfcj8mR/wSe+Ko/wCYn4L/APAq6/8Akak/4dQfFT/oJ+C//Am6/wDkav1nqvNfxW3zM1cleWGoR5qk7FxzjEy6L7kfk8f+CT/xWH/MV8Gf+BV1/wDI1MP/AASk+KX/AEFPBf8A4F3X/wAjV+o+seLbawieRp44YU+87tsrxLxP+174C8Pa8mmT64v2hm/gavnq2Y3l+4pyn6F/2ziPtW+5HxP/AMOpPit/0EvBX/gTdf8AyNTv+HUHxU/6CXgr/wACbr/5Gr9JvCXxO0rxPZRXWn30F5E3/TWuyttYgufutXbhcfRk+Wq+WfZkvOMR2X3I/KX/AIdP/FX/AKCngv8A8Crr/wCRqd/w6h+Kn/QT8Gf+BV1/8jV+syPv+7Tq96MKc/eiT/beI7L7kfkx/wAOoPip/wBBPwX/AOBN1/8AI1M/4dO/FX/oJ+C//Au6/wDkav1qoqvq8Sf7ar9l9yPyY/4dPfFT/oJeC/8AwJuv/kaj/h098VP+gn4L/wDAm6/+Rq/Weij2EA/tnEdl9yPyX/4dQfFP/oJ+C/8AwJuv/kaj/h1B8U/+gn4L/wDAm6/+Rq/Wiin9XQf21X7L7kfhj+0B+yr4j/ZrOhr4qudFun1rz/sy6Szy7fI8rfv82Nf+eq184fYY6/UT/grof9N+Fuem3Vcf+SdfmNtT3rzZ+5JpH2uDf1zDwq1Eru/5n3T/AMEov+TgdU/7Fab/ANKrSv1pr8mP+CUf/JwOq/8AYrTf+lVpX6z16GG+A+Pzz/ePkvyCiiius+YCimvMqfeasm/8QwW2/wCavKxGZYfDrWRcYykazuiVUudVghX7+9/7leP/ABI/aE8NeA7V59X1WC22r9xJa+PfiR/wUIvteun0rwLpEt/K3yLcIteVCvjsxnyYWF4lSlSpfFI+8PFXxO0zwxavPqGoQWESf89Wr5O+K/8AwUF8OeHp5rHw9E2q6n9xfK+dK8K0f4G/F34/XSX3i/VZ7DTJfn8ncyV9EfDH9kXwP8OkilltV1W9T/ltN89fQ4PhW8vbY2fN/dPIr5n9mlE+b7nUvjl+0lf/APLfRNKlb/c+SvRdB/YB0h9Df+3NQludYl/5bbv46+tba2is4Egs4IraJP4EWl+y+9fY4fB4PCx5aVOx49TFV57nwZrHwH+LPwHvHvvCeqz6lZRfOkO7fXcfDf8Ab/1Dw9dRaZ8QdKns5V+TzdtfYCbk+Xauz/brh/HnwK8HfEi1eLUtKjSVv+Wu2vNxuS4DG/Y5ZfzGtDMK1M7v4b/tCeF/HlnFLpWrwPv/AOWW7569Vs9bim+98lfmZ42/Yk8S+A72XVfh9rU6bPnWHfVLwl+118Tfgtfpp3jbSJ7y3T5PtG2vjsTkOPwPvYSfPHzPcpY+lV/ie6fqmkyzfdanV8v/AAo/bA8HfEKKLyNTW2vX/wCXd22V79pvi2C8VGWWN0b+42+uOlmkqMvZ4qHLI7uVT96mdFRUUNzFMm7dUte5SxFKtG8JEahRRRXWSfnN/wAFdf8Aj7+F3+5qn/tnX5jV+nP/AAV1/wCPv4Xf7mqf+2dfmNivDr/xZH6vlX+40/n+Z91f8Eov+TgtV/7FWb/0qs6/WivyY/4JR/8AJwOq/wDYrTf+lVnX6v37slq7L9/bW6rfV8PKqz47O/8AevkvyQXN5FbfeZUrC1XxhBYROzMqJ/fevm39pP8Aalg+BsESzxNeXt1/qoa+P7/4qfGf9o29eDSIJ9H0yVv9z5a8fCwzDOpfuPdj5nzlavRofEfavxa/bA8HfDq3l+06rHeXCf8ALKJvnr5H8Yfth/Eb4wTvp/gXSp4bSVtnnba2PAH7FWkabepqHjjV/t963ztC7b6+gEvPCHwliSx0jT4IZdu9XRa+2y7hOjRl7TFe/P8AA8GvmU5e7SPmnwN+xR4u+It0mq+P9aneJ/na3dq+o/h78B/A/wAMbdF07TIHlT700qVlX/jPXte8PS30StbRbtiuldBr1tqf/CqElgllm1CVk+evradGnhvcp+6ebKpOfxHapqVm+yKK5jT+7ClPe/sYZ7iBpV+0W675U/2a8vm+F2tJcaJfQXMqPLs89P7lbqfDTWofGt7P5rTWV5a+VLM9Eox+LmIjTOlm8baLbaT/AGr56vZeb5TP/detO21Wzv7q3gtpFm89d6ulcJpvwNn0p/7Iaf7ToksvmsjtW/oXw9XwT40i1OXUN+m/cit3b7lYy5OU39mWbzxtp9nqlxY+Wzy2v+t2VXh8f6U9/cRSzqlvEv8Araq3nw31OHxbrepwKs1vqP8A47WDD8Cry2uLiJm860uPnb5q2j7HlM/ZHpH2+2S3SdblfKf51fdWV4k8DeHvG1g8Wr6fbTRSr8su371ef+Ifh74n0SLULGBmm0zyP3Du33WqW5sPEum2vheKWWTZ8iS1cY9YyIlTPJfHn7COnzXEupeDryXTbj76ojbK8vs/Hnxr/Z11Lyr6CfVdKib7/wB/5K+yvEOvahN48t9Fg/0a38rf5tVfEPjbStNa30rxHBBeJP8AJvrhr5bh8ZG1SHN+ZtTxNWj8JwXwl/b88L+LXis9XZtK1D7jebX1L4Y+JGma9bpLY3kd+j/88Wr4v8Z/szeBfidLd3MEC6DcffidPk3V41qXw0+LvwEn+3eF9Tn1XTF/gRt3yV8XjOE50Ze0wM+X1PVoZlGXu1T9YrbVYJv4l31dr87fgP8Atu6h4h1608L+JdPaw1Nm2K7rX3r4YuZZrX962+vncPjMTh6/1PEx97+Y9u0J0/aUz4C/4K6/8ffwu/3NU/8AbOvzJr9Nv+Cuv/H38Lv9zVP/AGzr8ya9Cp/Fl8vyP1HKv9xp/P8AM+6P+CUP/JftU/7Fab/0qs6/V7Uv+PVq/KH/AIJQf8l+1T/sVpv/AEqs6/V7Uv8Aj2f/AHanEf7pI+Nzj/el6L8kfmp/wUChim8eeElliV081K+iPCVhbWfhCygsbaO23Wq/Oi7P4K+ff2/0/wCK88H/APXdK+ivDCf8U5pn/XBa+q4YqWwZ+dZn8Z5rbeG9Q1iwu4t073Hn/fdq7Cb4ORareWVzLO3yQbG313FnCsP+qVU/vVq2yV9TLEy+yeTGJDYeHrNNGt9KaJXt4v8Ax6uX1jxz9ms722trbyYtNbY2+vRrNNjpVH/hXtjeS6g07b0vW3slcca8ftnZGmcKnxplh0jbLZtDduv7p3X71auieOdc1WfR1a2aGK4l2SvXoCeCdFmtbSCexjmSD/VPW7baVZoiKsC7Ivu/7NY1MTT5fdOyNI8X8Q6rr3/CR3sEHmfum/dVz6XOtXnjDTF1yKf7Ls+bZ/fr6QTTbTzfNaBfN/v0+bSrO8dGntlfb/HUfXoxj8JvGhc8M1LWPFnhvVJZViludKnlVFRP4Fqx8TvEmvaPq+n/ANn7vs7xI7JXrFz4q8OQ36aU1zFNd/8APJG31eudEs7zY09ss237u+sYYyPNzcprVw06Pxnz4njbXPEOrafbSN5KJL81dRbfE62fUbjT9VttjxNsildfvV6LeeCdKvJUlWBbZ0/jSsrXvhvpGsWqRSrsdZfN86uz6zTkcMqRn6x4bs/EkEVy3yXDL8sqV554h+BtnqrW7NOzy27b9717N9j+zWqRL9xV2Vn3MNXRxMofCclSmeOal4Y1PVdSsYni8m3sl+Z0/jSrHwfsGh07U2vFabddMipcfP8AJXpc251/2Kz4YYoZdsS7K9KFfniefUifDnxCs7Oz/a70Rba2jhR5V+RFr9OPDP8Ax6r/ALq1+ZXxOf8A4y+0L/eWv0z8K/8AHon+6tflWdf8jePofZ5f/BPgX/grn/x+fC7/AHNU/wDbOvzIr9N/+Cuf/H58Lv8Ac1T/ANs6/MipqfxZfL8j9fyr/cafz/M+6f8Agk9/yX/Vf+xVm/8ASmzr9XdS/wCPZ/8Adr8ov+CT3/Jf9V/7FWb/ANKbOv1d1L/j2f8A3aWI/wB0kfG5x/vS9F+SPzc/b/3f8Jz4P/67pX0X4YT/AIpzTP8ArgtfO/7fib/HXg//AK7pX0V4Y+Tw5pX/AFwWvpOG/wDcfmfnuY/xDoLZFrWte9ZNmm+tuzSvfkeZSNWzT7la0KVn2aVsQpXBI9KnEsQpVpEpsKVaRK45HZGIuxY03StsiT7zvXk3xS+MdnofgnX9Qs5V/wBFVolf/brl/wBsH4vT/D3wV/Z+my7NQvPk3/3Fr4/8dfF5fE3w6tfDVszebs3XMv8Aeavn8XjY0uaB+xcMcI1sw9niJQ9257j+xrYtrt/rfjPXrySaXc7o8zfIq19W+GPiLofja9uLbRblbz7P/rXSvzmh+Lq+D/hInh/SZWhvrtNjsn8FfY37Fvg+Dw98Kbe+Zf8AS7pt8sr/AMdPB4nn5YxOjivh/wCoxniKvw3tFHuTw/8AfFVZoVrQdGqpNtr34yPxaRj3KVm3Kf3q2pkrNuUrvpSPPqGDcpVL/loladx9+s//AJeFr1aJ5VWJ8L/FFP8AjMDQv95a/TPwr/x6/wDAUr8zPip/yd/oX+8tfpn4V/49f+ApX5vnf/I2j6H1uXfwD4F/4K5/8fnwu/3NU/8AbOvzGr9Of+Cuf/H58Lv9zVP/AGzr8xqzrfGz9gyr/cafz/M+6P8AglD/AMl/1P8A7FWb/wBKrOv1g1L/AI9n/wB2vyf/AOCUP/Jf9T/7FWb/ANKrOv1g1L/j3eprf7tI+Nzj/eV6L8kfnD+35/yPHg//AK7rX0X4X/5FzSf+uC187/t//wDI7+D9v/PdK+iPC/8AyLmk/wDXBa+m4b/3H5n55mPxnQWdbtmlYtp/DWxC/kxeZsZ0r3Kpx0jds0rYtkrj7bxPZwttaKX/AL5rpdN1i1uU3LuT/frgqnpRNuFNlW0Sqls6zLuVqu/crgkdkT4d/wCCgUEkevaZL/yy218lbNnzba/Sv9qr4RH4oeBZWgX/AEy3/ep/tV+bM1nc6bdS2d9A0NxE2xkevjMzoT9rzH9geHWb4VZf7CcveiV/JXz7f/alWv1d+A2m/wBm/DPSYduz90r1+avwn8Aah8RvHGn6fZ20vlLKjyzbfkr9XPDujLomg2tiv/LKJFruyqlKHvTPjPE3MqVfkw9KXmW3Rv71VXT+9V10qpM6p/FX1ET+b5Gbcf8Aj9ZNyuxq0LzUraH7zVlTalBN8q12UjhqRM24+/WcP+Pha07rtWZ/y2r1qW55NU+GPiin/GYGhf8AXVa/S/wx/wAe/wDwFK/NL4oor/tfaF/vLX6XeGf+Pb/gK1+e5z/yNY+h9Vl38A+Bf+Cuf/H58Lv9zVP/AGzr8xq/Tn/grn/x+fC7/c1T/wBs6/Masq3xs/YMq/3Gn8/zPuj/AIJQ/wDJf9T/AOxVm/8ASqzr9YNS/wCPZ/8Adr8n/wDglD/yX/U/+xVm/wDSqzr9YNS/49n/AN2prf7tM+Nzj/eV6L8kfnJ+358njXwl8v8Ay3Wvojwz/wAizpn/AFwWvnr9vn/kdfB//Xda+hfDHz+HNM/64LX03Df+4/M/PMx+M3ft9nptv599P9mt/wC+9TJ8ZvD9nF5VtE15/t7fv1ynj+zW8stKil/1Xm/Mn96vevDvgbw0mi2Mq6Nbf6r7+2vYxM40o6jwlLnPKn+Nlr/yy8MtMn+7T4fjZY/8t9Blh/4DXtH9iaHbbFaztoaLnQdB+RZ7G2+b+/XnfWqXY9b2Ejyy2+Nnh59nmq1t/wABroNN+K/hq42bNXWuufwN4auU+bRbZ/8AgNYOq/BbwvqqP5VjHbf7lHtaU/sk+yka0HiWxv4v3EsVzE/+1Xxz+3n4P8P+GNL0fVdPtli1C8vFSV0/jWvoO/8A2eFtt8ula5dpL/DFu+Svjz9vKHxL4fXw1pururw+evkPXThsLQxVWMZHZRzDFZd71GR9jfCLwT4Y8C+D9N1KxtIoXngR2f8Aj+7W7qvxa0q2bbLeLbV5d8LvhZr3jbwNosur6rLZ2vkJtSJq9G0r9nvQbD5p55b/AP661nUp0MPUlAKuJr4397VM2b42aGj/APH99pf/AGFrPm+OVi/+q0yW5/3Fr022+G/hXTYv+QLbfJ/G61dtvDGgp80Gn23/AACsvbUv5TjjQkeOv8XYrn73hqepU+LWmWzfv9Fkh/4DXtH9j6Z/z5xbKzHs/D15e/Y5dPieX/bWj28P5Q9hI8wh8f6Dr10kEE/k3bfdierX3Lj/AG6rfGTwvpek+I/DEthZRWkvm/M6D71WZv8Aj6r2MPLnjzRPn8XHknynw18S0/4y70T/AHlr9LfDP/Hqv+6tfml8Sf8Ak77Rf95K/S3wx/x7f8BWvgc5/wCRrH0PfwH8I+A/+Cuf/H58Lv8Ac1T/ANs6/Mav05/4K5/8fnwu/wBzVP8A2zr8xqyrfGz9hyr/AHGn8/zPuj/glD/yX/U/+xVm/wDSqzr9YNS/49n/AN2vyf8A+CUP/Jf9T/7FWb/0qs6/WDUv+PZ/92prf7tI+Nzj/eV6L8kfnD+35/yPHg//AK7rX0X4X/5FzSf+uC186/t7Pv8AG/hL/rulfRXhj/kX9MX/AKYLX03Dn+5fM/P8w/ijPGyb9LtG/uS16Qnjy502K0s4l326WO//AIFXnXjl9nh7d/davXfB3g2C98NWVzP8/wBqtdm6u3MPh909LJ5Uoe9UOQ8MeIbvxNpt/qV9IyJbq7RJVv4XahfeO4rqfUJGTyH/AHSV1SfDSK2eKC2bZaL/AK1P79X7PwNFo9+8uns0Ky/fRK8CNOX2j6itiKDjLk6mL428bXfhXW9KtlXfZN8k7/3alh8bT+IbuWz09tjxfNv/ANmtbxP4Ji8Q29xFL/Evy1554Z8P33w+1G9a+WSZJV2xOlKXNCQUY4erS/vHqfhjXv7Yt33fI8TbG/26+Bv+CneqD/hMPB8G77rrX1Hea9eW2s6Z9mVobSWXY2yvi/8A4Ka6ru+K/heL+6q19Jkkfa1zw8wockT7z+CPiG2tPhT4Zhlk/ey267V/4DU8nxH/ALY1j+y9P+SXdsZ/7leZ/CXR5fEPgb4dMrSJF5HzOldlD8NL3w/rk2pWLb3Vvl3/AMdceM/iz/xHq4KGHjS9/wCKxDD431LV/FX/AAjM8myWJt7Tf30ru9Uik0jwtex2sv8ApDp+6f8A2qx4fhrHflL6dvJ1Xdv3pXV23h7ZZ/Zp5Wmf7/z1xDqVKF48p45/wn2qzaFaWiysl7azol09ab+KrmHx9F8n+hPF/rf9uvRrnwHpVzFLF5So8v3nSobnwBYzaT/Z6/J/dl/joN/rOGl9k8i8Va3P4h1TQmuW3ul03/fFdBN/x9VheLdBXw34q0exVmdFat2b/j7evpML8ET4bMpUpVpch8L/ABI3f8NfaJ/vLX6YeGP+Pb/gK1+Z/wAR/wDk73RP95a/S7wr/wAev/AUr4TOf+RrH0PRy/8AgnwL/wAFc/8Aj8+F3+5qn/tnX5jV+nP/AAVz/wCPz4Xf7mqf+2dfmNWVb42fr+Vf7jT+f5n3V/wSg/5L9qn/AGK03/pVZ1+r2pf8esv+7X5Q/wDBKD/kv2qf9itN/wClVnX6val/x7P/ALtLEf7pI+Nzj/el6L8kfnJ+3l/yPvg//rutfRHh75NB0z/rgtfOv7eaf8XB8H/9d0r6K8PP/wASHTP+uC19Hw7/ALmfn+YfxQ8ef8ildN/dr33wA+/wHoTf9Oq14L4z+fwVqf8Au17b8Opv+LaaO38a2q16WLj7sS8EP8f6/P4YsIr6JvkR/mSuRvPjrBNYOsEGyXb9+srxyl5qreReXkX2f+FEauP/AOEYs0/5eVrrw2CpzhzyNKteSl7p3ug/Gxbaw230W+4/v12HgzxIvjZJblol+zp91K8V/wCEYs3/AOXlf++q7X4e2dzpTOtjeR+U33kdqWJwlKFPmiFCvV5z0rUvCVtqUUUESrDsl82vyt/4KHXn2z4zafBu3va/JX62WnMClvv1+OH7cl415+0Bqa7v9VLXVw7T58RNHTjasvZ8rP01/ZRdZvgD4XbarskVet/wO3+zXiv7G03nfAHw/wD7teu6rrFno8Dtcyqj7fuV4mOjbE1I/wB41oP93E4+zt9X8T/a9Qtr7yUibYsNV/8AhYt48v8AYawf8Tj/AD89YOj/ABLTw9b6hbQW0r3DOzxJWa/9tJavrn2Nv7V3ebv2/wAH9ys40/5hyl/Kdrc2eteGHt9Tub7zklba8VegJ86xN/fXfXitz8XIvFEVlZyW0iXG7fKn92vXdH1uz1iCJraVd6r9ys6lOUNxRkeOfEt/O+Jdkv8Adq3N/wAfVZ/jx9/xVdf7i1bd/wB/XvYb4Inz2Ml+9Ph/4i/P+13o/wDvLX6V+Ff+PX/gKV+anj91/wCGu9H/AN9a/Srwx/x7/wDAUr4HOf8Akax9D3cv/hHwN/wVz/4/Phd/uap/7Z1+Y1fpz/wVz/4/Phd/uap/7Z1+Y1ZVvjZ+w5V/uNP5/mfdX/BKH/kv+rf9itN/6VWdfq9qX/Hs/wDu1+UP/BKH/kv+rf8AYrTf+lVnX6val/x6tU4j/dZHx+b/AO9fJfkj83P28P8AkoXhD/rutfRfh7/kAab/ANcFr50/bz/5KD4PX/pulfRHh7/kA6Zu/wCeCV9Lw5/uZ+eZj/GLfir/AJFLU/8Adr2f4Ubbn4fabE33PK2V4r4kf/il9Q/3a9j+Cb+d4B0//YWvXxf8MMB8Rznxg8PWem6Wk8Csku6uS0HwkuqwJFFumlb+P+5XVfGnXlmeLT/Kbf8Af31zug+Kl0e3intvkli+8lXT9p9X90upy+1Ide8JRaVbusu6GWL+P+9XXfCXwxbX+k/aZd3m7v71cv4k8TrrEDyz/wCtl+7XVfBbXl+yvpvlNvT599FTn9h7xVPl9oeqwL5MPlp/Clfjx+2r8OvEeifGbUL7ULZki1SfZZ/7dfsVsbdXwP8A8FF/I1Lx94Bl+3QJb2t5F56bvnX56xyzFVMPVk6cTsr0Y1Y+8fSH7H/hvVfCXwO0Wx1eD7NdrFv2V0ttDbal40u4tZb7v+oR66/wxf2up+GNKudPnS5tfssRWVPufdqPXvCtnry7pf3Mqr/rU+/XBVre0rynP7RrGPJHlicF4jhgtviLY+XEv2VfvV6qPI8rdtj+z7a8a0HwHquq2WoNBdb/AJniV3+/Wf8A8JJ4q/5FPzY/tf8Aqt/+xTa5vhI+A0/CWm2afEvU5ZIo/s8v3Xrfu0tLDxpYrobN8z/v0T7lc1rfw91XTrCye5utiK2xnRvnr1Dw34VsfDkMXkDzpXVW81/v06ko/EXE8c8YPv8Ai5er/GsVW9++4+9WZ4jff8aNa/2Yqt7/AN7ur2cL8MT5jFy/enxb48/5O70f5f8Alqtfpb4Y/wBR/wABSvzP8c/P+1zo/wDvLX6XeGf+Pb/gK18FnP8AyNY+h9Hl/wDBPgX/AIK5/wDH58Lv9zVP/bOvzGr9Of8Agrn/AMfnwu/3NU/9s6/Masa3xs/Ycq/3Gn8/zPur/glF/wAl/wBW/wCxWm/9KrOv1e1L/j1avyh/4JQf8l+1T/sVpv8A0qs6/V7Uv+PVqnEf7rI+Ozj/AHpei/JH5uft4J/xcnwlu/56rX0LoL7ND0//AK4LXz1+3z8nj7wfL/B56V9AeHn3+H9Mf/pgtfS8Of7kfneY/wAQt68+/wAP6gv+zXsHwEfzvAcX+xXklzD9ssLiD/nquyszwr4m8feAbOXT7aezS3Zt8W+voK9KdWlywMcJWjCXvHqfxpsJ7nVNP8iBn/vbFrrdE8AaQ+k27T2f73b81eNTfFnx/H813YwTf8Aq7Z/tD69YbF1DSJHT/YWuOVOv7OMInfGpS5uY9N8W+BtItvD93LBZ/wCkIvy1i/BCzaFbhpYNj/7dZ9p+0zos48q+0i5g/vb1+Suu0D4reEtRT9zeW1m7fwvWP7+FOUJRNo+ylLmiZf7QvxRn+Evw8uNegg86VPupX5keP/jHpXxa1T+19etme4/ubq+/P2z7mDW/glfNp8y3m3/nlX5PQo2397bMlfe8MYKhWo+0q/EeDmeJrQnywPuL9mP9reeHxR4f8C21tv037m96/QXfvi3f31r8cP2VLaWb48eH/wBw0KL/ABvX64Xnjnw9o9sv2nVbZHRfub68LiTBUsPiY/V4/EdmWV6s6f70xEs9c0GW7s7GDfb3Db1m/u07/hW7eV9u8/8A4nf3/tFYupftIeHtNdliglvP+uNczf8A7S09y/8AxL9Du0/31r5yNCt/KerKvSO7Sy8Qa9cW9jqEDJaRNv8AO/v13yJsRf8AZWvnn/hdPji+f/RrHYn+2tZ+vfGfxrosXm3l5Y2af3JquOBr1ZcpH1ulEsaw+/4w+IH/AOmVaCP+9SuU8Hw32q6je+I7y8gvJbxfv2/3K6NH/fpXtxpextBnzleXPPnPjXxs/wDxlzo/9zctfpl4Y/49v+ArX5l+OP8Ak7jRP95a/TTwx/qP+ApX5vnP/I2j6H1OXfwD4E/4K6f8fnwu/wB3VP8A2zr8x6/Tj/grp/x+fC7/AHdU/wDbOvzHrOr/ABGfsGVf7jT+f5n3R/wSi/5OB1T/ALFWb/0qs6/V7Uk32sv+7X5Q/wDBKT/k4DU/+xVm/wDSqzr9ZnTetaypfWMNOB8dnf8Ava9F+SPgn9vzwBea94KtPENjEz3GltubZVX9mz4x6Z8RfBdlYy3Kw6xarsaJ2r7A8Z+EoNSt7u2uYFudPul2So9fn18b/wBj/wAR/DTXpfFnw5nl8rd5rWkNeVw1nUcDOpgsZ7vve6z5DH4OVX36Z9L+IdSvtEs91nbfabhvupXzR8Y/+Fg2eopfQahJ5qL5v2f+CKq/wx/bPl0edNF8f6fLZ3q/J5zrX0PZ3PhX4qaSzWOoQXP2hf4G+ev2vB4ilJ88PeifNckofGeb/D39qKKw8OWS60yzXafupXf+9Xteg/FfQ/EKbYrmP7R/FF/drxLxn+ypYzXlpc6RL5P2dfmR/wCKuR034b618JZdY1q5We/+0Nsgih/gWvXqU8PW96BPMfXyf2Vra7f9Guf73zLWfefD3w9efN9j8l/76NXwp4k8YeKtK164vvDi3sNvFseVJa9I+Hv7S3ifWNRtPtNnL9iuF+zxS7f465KmXe7zQkVzM+iNb+EtzqVg9nFq8v2J/wDl3rzfXvgI3lW9tbeHI5vKbf5v9+sLxP8AtUar4V1F428r7PF8jf71aUP7SPiy5sLW5ii/4+m/df7tOlSxGGj7hMpc/wAR12ifAGJNUi1WKJdEu4l+XZXew/DTT9/m6hK1+/8AttXl/jz9oTU/BOjWjXNs1zqF0u9dleOJ+1j4lv7eXV2ljSKJtn2dPv0nhquL96Y+bk+A+xodB0PTflggghf+47Vz/iH4weF/CqOs95H9oi/5ZV82aP4h8S+NtXtPEN5Lcwpb/wCkeUjfIy1t/Fr4OLrdrF4j0iKea9v13+V/celHBxhLklIiUzqvid+0zc6V4Xe50qz2Xsv+oTb99a8C1vxbqGttp+vavfT6ru/1+n/3a9j8MfBbxV4hs9Hi8Q/ZvKsvuoi/PXps3gDwP4Pd9V1BYLaXb8yS/cr0Y1KGH0jH3jOUjwr4deGPiJf6jcQaVPPpvh+4XfE/92vo3SoV8B+GvN1zU1m8hd8ssrV4Z8SP22vD3hV30rwxbfbL37i/Z/uV5L/wjfxn/aZuk81Z9H0qVv4/k+SvnMyzXC0Y81SUYnTSoVK3wxLfgbUpfjN+1Z9u0xWmsrOXesv+zX6m+GE/0VP92vnT9mb9mCx+C2kIsSedqsv+vuK+nbC2WzgSJa/HXiJ5pmcsRCPuRVj62hR9jR5JH53f8Fc/+Pz4Xf7mqf8AtnX5kV+m/wDwVz/4/Phd/uap/wC2dfmRXfU/iy+X5H6tlX+40/n+Z9z/APBKL/k4LU/+xVm/9KrSv1pr8lv+CUX/ACcDqn/YrTf+lVpX6016GG+A+Pzv/ePkvyGzQrMu1lrEvPDEU2/ytqJW7RXFi8roYrVxPnI1JRPmr4u/sl+DviXBL9u0yO2u3/5e0Wvjfxh+yF8RvgneS6n4H1Oe8som3eTur9W3hV/vLWTf+Hornf8AL/wCvJprMsofPQnzQ/lCpTo1/iifmB4D/bM1fwxeJpHj3SpbZ0+Rrh1r6d8JfEjwr8SLJJ9MvoLlG/5ZOy13vxU/Zj8IfEizli1fSo9zf8tYVr4y+Iv7D3jH4Y3T6v4A1Wfyl+dbRGr67L+LKc37PFx5JHiV8ulD3qWp9S3PhjRZopYpdMi2S/e+X71Uofh7oNnaxW1tZxQxRNvVNv8AHXyl4P8A2tPF/wAN7pNK+IOkTpEvyec619L+BvjH4T+ItqkumanEkrf8sXb56+2p4tVY89GfNE8eUJwl75zuq/szeHtevbie5vP9a2/Z/drV8PfBCx8PWvkNffaUVt8W/wDhr0B0ZE3f+P0zfXRLF1nHl5jIxdV8AaVrctu14izeQuxd9c5bfs8eDrZnbyFdHbeyf3q9CRHm+6tc14w+JfhfwBZvPq+pwI6/8sd3z06des9EBt2Hh7TLCCKC2s12Iuxflpmt+LdD8E2rz6nqEFtEv8G6vlDxz+2lqvie6fSPh9pU9zK/yeci1U8E/sl/E34336an4x1OewtG+drd2rxcbm+GwWtapaR3UsJVqbROz8f/ALasE11LpXhCxbUrtvkWVFridB+Bvxd/aBv/ALZr1zPpujyt9z7ny19kfCL9kXwd8OoomttPW5u1+9NKte96b4egs1RViWFP7iV8FjOIsbjpeywceWP8x7FDLow96qfL/wAH/wBh7wd4A2T3NmusXv8Az2mr6V0fwfbabbpFBBFDEn8CLXQJbKn3VqWvMhlNTEy9pjKnMz1IuNL3aZXtraK2Xaq1Yoor6SjQhQhyQMz85f8Agrr/AMffwu/3NU/9s6/Mmv02/wCCuv8Ax9/C7/c1T/2zr8ya8qr/ABZH6tlX+40/n+Z9z/8ABKL/AJOB1T/sVpv/AEqtK/WmvyW/4JRf8nBan/2Ks3/pVaV+tNejhvgPjs7/AN4+S/IKKKK6z5kKKKKAGuiv96s+50SCZflVUetKivMxOXUcRvEuMpRPHfiL8B/DXj+zuItX0iC5d/8Alttr40+J37BOq+Fb2bVfh9qc8Mq/P9nRq/St031RudHiuU/uV4UcNjsul7XCz5v7rFKNOr7s4n5VaD+0J8RvgzeppvjbSJ7m3Rtn2jbXttn+1p4CufDn9qtebLhV/wCPevqvxz8ItD8YWcttqumQXMTf7Pz18yX/APwTx8HXPjBL5VlTT929rSvZocWrD+7jaUubyPLq5bz/AMM8I8VftS+NvijePpXgLRZ0if5FuEWtrwB+wx4s+It7FqvxB1idEb5/K3V91+APgh4c8B2aW2kaVBCi/wAbxfPXpFno8VtXLic7x+Ze7ho8kPxOyhgKNH3pfEeM/C79mbwn8N7OKLTNIg81f+Xh1+evY7PRIoU2sq1poiolOrKjlDnL2uJlzS8zs5/5SJIVT7tS0UV9BSowox5YGIUUUVsAUUUUAfnN/wAFdv8Aj8+Fn+5qn/tnX5jV+nP/AAV0/wCPv4W/9c9U/wDbOvzGrwq/8WR+q5V/uVP5n3P/AMEpZVtv2gdSZz8p8Lzf+lVpX6y/bLf/AJ7L/wB9V/N9a+I1W2jBticDH+s/+xqyuvAr/wAe/wD4/wD/AFq6IV3Sjy2OHF5VTzCqqiqW0XRn9HH2yD/nsv8A33TvtkH/AD1X/vqv5w/+EgH/AD7D/vv/AOtTv7fH/Pv/AOP/AP1qv60/5fxOD/V+H/P38Gf0dfbIP+eq/wDfVH2yD/nqv/fVfzi/2+P+ff8A8f8A/rUf2+P+ff8A8f8A/rUfWpfy/iH+r0P+fn4M/o4+3Qf89U/76o+3Qf8APVP++q/nH/t8f8+//j//ANaj+3x/z7/+P/8A1qf1p/y/iP8A1fh/z8/Bn9HP22D/AJ6p/wB9UfbYP+eqf99V/ON/wkI/59//ACJ/9aj/AISAf8+//kT/AOtU/WZfy/iL/V6H/Pz8Gf0cfaLf/nqn/fVQYtGk3+Ym7/er+c3/AISBf+fc/wDfY/8AiaP7fX/n3P8A32P/AImuabp1fih+RX9gR/5+/gz+jf7RB/z2T/vql+2w/wDPZPzr+cf/AISFP+fY/wDfwf8AxNH/AAkCf8+zf9/B/wDE1pTrRpfDD8Sf7Ah/z9/Bn9HX2yD/AJ7L/wB9UfbIP+ey/wDfVfzjf2+P+ff/AMf/APrUf2+P+ff/AMf/APrVr9al/L+If6vQ/wCfn4M/o6+2Qf8APVf++qPtkH/PVf8Avqv5xf7fH/Pv/wCP/wD1qP7fH/Pv/wCP/wD1qf1mX8v4h/q9D/n5+DP6OvtkH/PVf++qPtkH/PVf++q/nF/t8f8APv8A+P8A/wBaj+3x/wA+/wD4/wD/AFqPrUv5fxD/AFeh/wA/PwZ/R19rg/57J/31R9rg/wCeyf8AfVfzif8ACQj/AJ9v/In/ANaj/hIB/wA+3/j/AP8AWpfWpfy/iH+r0P8An5+DP0j/AOCt08b3nwv2yCT5NW+72/486/MrZF6GtOTxCED/AOj5/wCBD/4muc/tOT+6K5Zc1WTkfQ0nTwFGFBvmtfW3mf/Z"/>
  <p:tag name="MMPROD_23930PHOTO" val=""/>
  <p:tag name="MMPROD_23930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DATA" val="&lt;object type=&quot;10002&quot; unique_id=&quot;901&quot;&gt;&lt;property id=&quot;10007&quot; value=&quot;Next&quot;/&gt;&lt;property id=&quot;10008&quot; value=&quot;Back&quot;/&gt;&lt;property id=&quot;10009&quot; value=&quot;Kiểm tra&quot;/&gt;&lt;property id=&quot;10012&quot; value=&quot;0&quot;/&gt;&lt;property id=&quot;10022&quot; value=&quot;Hãy thử lại&quot;/&gt;&lt;property id=&quot;10068&quot; value=&quot;Đúng - Click vào bất cứ nơi nào để tiếp tục&quot;/&gt;&lt;property id=&quot;10069&quot; value=&quot;Không chính xác - Click vào bất cứ nơi nào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Bạn phải trả lời các câu hỏi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1&quot;/&gt;&lt;property id=&quot;10215&quot; value=&quot;1&quot;/&gt;&lt;property id=&quot;10216&quot; value=&quot;1&quot;/&gt;&lt;property id=&quot;10217&quot; value=&quot;1&quot;/&gt;&lt;property id=&quot;10218&quot; value=&quot;1&quot;/&gt;&lt;property id=&quot;10219&quot; value=&quot;1&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KẾT QUẢ&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70&quot;/&gt;&lt;property id=&quot;10160&quot; value=&quot;1&quot;/&gt;&lt;property id=&quot;10161&quot; value=&quot;1&quot;/&gt;&lt;property id=&quot;10162&quot; value=&quot;1&quot;/&gt;&lt;property id=&quot;10163&quot; value=&quot;0&quot;/&gt;&lt;property id=&quot;10164&quot; value=&quot;0&quot;/&gt;&lt;property id=&quot;10165&quot; value=&quot;Chúc mừng em đã hiểu bài.&quot;/&gt;&lt;property id=&quot;10166&quot; value=&quot;Em cần cô gắng.&quot;/&gt;&lt;property id=&quot;10167&quot; value=&quot;FFFFFFFF&quot;/&gt;&lt;property id=&quot;10169&quot; value=&quot;Question %d of %d&quot;/&gt;&lt;property id=&quot;10170&quot; value=&quot;Send E-mail&quot;/&gt;&lt;property id=&quot;10171&quot; value=&quot;Bạn trả lời một cách chính xác!&quot;/&gt;&lt;property id=&quot;10172&quot; value=&quot;Bạn đã không trả lời câu hỏi này hoàn toàn&quot;/&gt;&lt;property id=&quot;10173&quot; value=&quot;Câu trả lời của bạn:&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0&quot;/&gt;&lt;object type=&quot;10062&quot; unique_id=&quot;10006&quot;&gt;&lt;object type=&quot;10050&quot; unique_id=&quot;10007&quot;&gt;&lt;property id=&quot;10020&quot; value=&quot;2&quot;/&gt;&lt;property id=&quot;10102&quot; value=&quot;0&quot;/&gt;&lt;property id=&quot;10191&quot; value=&quot;-1&quot;/&gt;&lt;/object&gt;&lt;object type=&quot;10051&quot; unique_id=&quot;10008&quot;&gt;&lt;property id=&quot;10020&quot; value=&quot;2&quot;/&gt;&lt;property id=&quot;10102&quot; value=&quot;0&quot;/&gt;&lt;property id=&quot;10191&quot; value=&quot;-1&quot;/&gt;&lt;/object&gt;&lt;/object&gt;&lt;object type=&quot;10061&quot; unique_id=&quot;20000&quot;&gt;&lt;object type=&quot;10058&quot; unique_id=&quot;10531&quot;&gt;&lt;property id=&quot;10201&quot; value=&quot;Question Group&quot;/&gt;&lt;property id=&quot;10202&quot; value=&quot;1&quot;/&gt;&lt;property id=&quot;10204&quot; value=&quot;10&quot;/&gt;&lt;property id=&quot;10205&quot; value=&quot;10&quot;/&gt;&lt;object type=&quot;10064&quot; unique_id=&quot;10532&quot;&gt;&lt;object type=&quot;10059&quot; unique_id=&quot;10533&quot;&gt;&lt;object type=&quot;10060&quot; unique_id=&quot;10535&quot;&gt;&lt;property id=&quot;10020&quot; value=&quot;2&quot;/&gt;&lt;property id=&quot;10102&quot; value=&quot;0&quot;/&gt;&lt;property id=&quot;10191&quot; value=&quot;-1&quot;/&gt;&lt;property id=&quot;10210&quot; value=&quot;0&quot;/&gt;&lt;property id=&quot;10211&quot; value=&quot;49&quot;/&gt;&lt;/object&gt;&lt;object type=&quot;10060&quot; unique_id=&quot;10536&quot;&gt;&lt;property id=&quot;10020&quot; value=&quot;2&quot;/&gt;&lt;property id=&quot;10102&quot; value=&quot;0&quot;/&gt;&lt;property id=&quot;10191&quot; value=&quot;-1&quot;/&gt;&lt;property id=&quot;10210&quot; value=&quot;50&quot;/&gt;&lt;property id=&quot;10211&quot; value=&quot;100&quot;/&gt;&lt;/object&gt;&lt;/object&gt;&lt;/object&gt;&lt;/object&gt;&lt;/object&gt;&lt;/object&gt;&lt;object type=&quot;10003&quot; unique_id=&quot;1049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490&quot;/&gt;&lt;property id=&quot;10123&quot; value=&quot;1&quot;/&gt;&lt;property id=&quot;10129&quot; value=&quot;0&quot;/&gt;&lt;property id=&quot;10130&quot; value=&quot;7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492&quot;&gt;&lt;object type=&quot;10050&quot; unique_id=&quot;10493&quot;&gt;&lt;property id=&quot;10020&quot; value=&quot;2&quot;/&gt;&lt;property id=&quot;10102&quot; value=&quot;0&quot;/&gt;&lt;property id=&quot;10191&quot; value=&quot;-1&quot;/&gt;&lt;/object&gt;&lt;object type=&quot;10051&quot; unique_id=&quot;10494&quot;&gt;&lt;property id=&quot;10020&quot; value=&quot;2&quot;/&gt;&lt;property id=&quot;10102&quot; value=&quot;0&quot;/&gt;&lt;property id=&quot;10191&quot; value=&quot;-1&quot;/&gt;&lt;/object&gt;&lt;/object&gt;&lt;object type=&quot;10061&quot; unique_id=&quot;20000&quot;/&gt;&lt;/object&gt;&lt;object type=&quot;10003&quot; unique_id=&quot;10509&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509&quot;/&gt;&lt;property id=&quot;10123&quot; value=&quot;1&quot;/&gt;&lt;property id=&quot;10129&quot; value=&quot;0&quot;/&gt;&lt;property id=&quot;10130&quot; value=&quot;7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511&quot;&gt;&lt;object type=&quot;10050&quot; unique_id=&quot;10512&quot;&gt;&lt;property id=&quot;10020&quot; value=&quot;2&quot;/&gt;&lt;property id=&quot;10191&quot; value=&quot;-1&quot;/&gt;&lt;/object&gt;&lt;object type=&quot;10051&quot; unique_id=&quot;10513&quot;&gt;&lt;property id=&quot;10020&quot; value=&quot;2&quot;/&gt;&lt;property id=&quot;10191&quot; value=&quot;-1&quot;/&gt;&lt;/object&gt;&lt;/object&gt;&lt;object type=&quot;10061&quot; unique_id=&quot;20000&quot;/&gt;&lt;/object&gt;&lt;object type=&quot;10003&quot; unique_id=&quot;10516&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516&quot;/&gt;&lt;property id=&quot;10123&quot; value=&quot;1&quot;/&gt;&lt;property id=&quot;10129&quot; value=&quot;0&quot;/&gt;&lt;property id=&quot;10130&quot; value=&quot;7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0&quot;/&gt;&lt;object type=&quot;10062&quot; unique_id=&quot;10518&quot;&gt;&lt;object type=&quot;10050&quot; unique_id=&quot;10519&quot;&gt;&lt;property id=&quot;10020&quot; value=&quot;2&quot;/&gt;&lt;property id=&quot;10191&quot; value=&quot;-1&quot;/&gt;&lt;/object&gt;&lt;object type=&quot;10051&quot; unique_id=&quot;10520&quot;&gt;&lt;property id=&quot;10020&quot; value=&quot;2&quot;/&gt;&lt;property id=&quot;10191&quot; value=&quot;-1&quot;/&gt;&lt;/object&gt;&lt;/object&gt;&lt;object type=&quot;10061&quot; unique_id=&quot;20000&quot;/&gt;&lt;/object&gt;&lt;/object&gt;&lt;/object&gt;"/>
  <p:tag name="MMPROD_NEXTUNIQUEID" val="10548"/>
  <p:tag name="MMPROD_UIDATA" val="&lt;database version=&quot;7.0&quot;&gt;&lt;object type=&quot;1&quot; unique_id=&quot;10001&quot;&gt;&lt;property id=&quot;20141&quot; value=&quot;BAI 9:   AMIN&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1&quot; value=&quot;ngothihoa&quot;/&gt;&lt;property id=&quot;20192&quot; value=&quot;123456&quot;/&gt;&lt;property id=&quot;20193&quot; value=&quot;0&quot;/&gt;&lt;property id=&quot;20221&quot; value=&quot;C:\Documents and Settings\Admin\Desktop\Elea ( 24- 02-2015)\AMIN Elearning3( 24- 02-2015)\TN + anh\&quot;/&gt;&lt;property id=&quot;20224&quot; value=&quot;C:\Documents and Settings\Admin\Desktop\Elea ( 24- 02-2015)\AMIN Elearning3( 27 02-2015)\Bai đóng gói&quot;/&gt;&lt;property id=&quot;20226&quot; value=&quot;C:\Documents and Settings\Admin\Desktop\Elea ( 24- 02-2015)\AMIN Elearning3( 24- 02-2015)\BAI AMIN (A) .ppt&quot;/&gt;&lt;property id=&quot;20250&quot; value=&quot;0&quot;/&gt;&lt;property id=&quot;20251&quot; value=&quot;1&quot;/&gt;&lt;property id=&quot;20259&quot; value=&quot;1&quot;/&gt;&lt;object type=&quot;8&quot; unique_id=&quot;10002&quot;&gt;&lt;/object&gt;&lt;object type=&quot;2&quot; unique_id=&quot;10003&quot;&gt;&lt;object type=&quot;3&quot; unique_id=&quot;14883&quot;&gt;&lt;property id=&quot;20148&quot; value=&quot;5&quot;/&gt;&lt;property id=&quot;20300&quot; value=&quot;Slide 1&quot;/&gt;&lt;property id=&quot;20301&quot; value=&quot;Giới thiệu&quot;/&gt;&lt;property id=&quot;20302&quot; value=&quot;0&quot;/&gt;&lt;property id=&quot;20303&quot; value=&quot;Ngô Thị Hòa&quot;/&gt;&lt;property id=&quot;20307&quot; value=&quot;358&quot;/&gt;&lt;property id=&quot;20309&quot; value=&quot;22488&quot;/&gt;&lt;property id=&quot;20312&quot; value=&quot;0&quot;/&gt;&lt;/object&gt;&lt;object type=&quot;3&quot; unique_id=&quot;15519&quot;&gt;&lt;property id=&quot;20148&quot; value=&quot;5&quot;/&gt;&lt;property id=&quot;20300&quot; value=&quot;Slide 3&quot;/&gt;&lt;property id=&quot;20301&quot; value=&quot;Đặt vấn đề&quot;/&gt;&lt;property id=&quot;20302&quot; value=&quot;0&quot;/&gt;&lt;property id=&quot;20303&quot; value=&quot;Ngô Thị Hòa&quot;/&gt;&lt;property id=&quot;20307&quot; value=&quot;421&quot;/&gt;&lt;property id=&quot;20309&quot; value=&quot;22488&quot;/&gt;&lt;property id=&quot;20312&quot; value=&quot;0&quot;/&gt;&lt;/object&gt;&lt;object type=&quot;3&quot; unique_id=&quot;15520&quot;&gt;&lt;property id=&quot;20148&quot; value=&quot;5&quot;/&gt;&lt;property id=&quot;20300&quot; value=&quot;Slide 4&quot;/&gt;&lt;property id=&quot;20301&quot; value=&quot;Tên bài&quot;/&gt;&lt;property id=&quot;20302&quot; value=&quot;0&quot;/&gt;&lt;property id=&quot;20303&quot; value=&quot;Ngô Thị Hòa&quot;/&gt;&lt;property id=&quot;20307&quot; value=&quot;395&quot;/&gt;&lt;property id=&quot;20309&quot; value=&quot;22488&quot;/&gt;&lt;property id=&quot;20312&quot; value=&quot;0&quot;/&gt;&lt;/object&gt;&lt;object type=&quot;3&quot; unique_id=&quot;15521&quot;&gt;&lt;property id=&quot;20148&quot; value=&quot;5&quot;/&gt;&lt;property id=&quot;20300&quot; value=&quot;Slide 5&quot;/&gt;&lt;property id=&quot;20301&quot; value=&quot;1. Khái niệm&quot;/&gt;&lt;property id=&quot;20302&quot; value=&quot;0&quot;/&gt;&lt;property id=&quot;20303&quot; value=&quot;Ngô Thị Hòa&quot;/&gt;&lt;property id=&quot;20307&quot; value=&quot;381&quot;/&gt;&lt;property id=&quot;20309&quot; value=&quot;22488&quot;/&gt;&lt;property id=&quot;20312&quot; value=&quot;0&quot;/&gt;&lt;/object&gt;&lt;object type=&quot;3&quot; unique_id=&quot;15522&quot;&gt;&lt;property id=&quot;20148&quot; value=&quot;5&quot;/&gt;&lt;property id=&quot;20300&quot; value=&quot;Slide 6&quot;/&gt;&lt;property id=&quot;20301&quot; value=&quot;1. Khái niệm&quot;/&gt;&lt;property id=&quot;20302&quot; value=&quot;0&quot;/&gt;&lt;property id=&quot;20303&quot; value=&quot;Ngô Thị Hòa&quot;/&gt;&lt;property id=&quot;20307&quot; value=&quot;368&quot;/&gt;&lt;property id=&quot;20309&quot; value=&quot;22488&quot;/&gt;&lt;property id=&quot;20312&quot; value=&quot;0&quot;/&gt;&lt;/object&gt;&lt;object type=&quot;3&quot; unique_id=&quot;15523&quot;&gt;&lt;property id=&quot;20148&quot; value=&quot;5&quot;/&gt;&lt;property id=&quot;20300&quot; value=&quot;Slide 7&quot;/&gt;&lt;property id=&quot;20301&quot; value=&quot;1. Khái niệm&quot;/&gt;&lt;property id=&quot;20302&quot; value=&quot;0&quot;/&gt;&lt;property id=&quot;20303&quot; value=&quot;Ngô Thị Hòa&quot;/&gt;&lt;property id=&quot;20307&quot; value=&quot;372&quot;/&gt;&lt;property id=&quot;20309&quot; value=&quot;22488&quot;/&gt;&lt;property id=&quot;20312&quot; value=&quot;0&quot;/&gt;&lt;/object&gt;&lt;object type=&quot;3&quot; unique_id=&quot;15524&quot;&gt;&lt;property id=&quot;20148&quot; value=&quot;5&quot;/&gt;&lt;property id=&quot;20300&quot; value=&quot;Slide 8&quot;/&gt;&lt;property id=&quot;20301&quot; value=&quot;2. Phân loại&quot;/&gt;&lt;property id=&quot;20302&quot; value=&quot;0&quot;/&gt;&lt;property id=&quot;20303&quot; value=&quot;Ngô Thị Hòa&quot;/&gt;&lt;property id=&quot;20307&quot; value=&quot;371&quot;/&gt;&lt;property id=&quot;20309&quot; value=&quot;22488&quot;/&gt;&lt;property id=&quot;20312&quot; value=&quot;0&quot;/&gt;&lt;/object&gt;&lt;object type=&quot;3&quot; unique_id=&quot;15526&quot;&gt;&lt;property id=&quot;20148&quot; value=&quot;5&quot;/&gt;&lt;property id=&quot;20300&quot; value=&quot;Slide 9&quot;/&gt;&lt;property id=&quot;20301&quot; value=&quot;Phân loại&quot;/&gt;&lt;property id=&quot;20302&quot; value=&quot;0&quot;/&gt;&lt;property id=&quot;20303&quot; value=&quot;Ngô Thị Hòa&quot;/&gt;&lt;property id=&quot;20307&quot; value=&quot;375&quot;/&gt;&lt;property id=&quot;20309&quot; value=&quot;22488&quot;/&gt;&lt;property id=&quot;20312&quot; value=&quot;0&quot;/&gt;&lt;/object&gt;&lt;object type=&quot;3&quot; unique_id=&quot;15527&quot;&gt;&lt;property id=&quot;20148&quot; value=&quot;5&quot;/&gt;&lt;property id=&quot;20300&quot; value=&quot;Slide 10&quot;/&gt;&lt;property id=&quot;20301&quot; value=&quot;2.Phân loại&quot;/&gt;&lt;property id=&quot;20302&quot; value=&quot;0&quot;/&gt;&lt;property id=&quot;20303&quot; value=&quot;Ngô Thị Hòa&quot;/&gt;&lt;property id=&quot;20307&quot; value=&quot;376&quot;/&gt;&lt;property id=&quot;20309&quot; value=&quot;22488&quot;/&gt;&lt;property id=&quot;20312&quot; value=&quot;0&quot;/&gt;&lt;/object&gt;&lt;object type=&quot;3&quot; unique_id=&quot;15528&quot;&gt;&lt;property id=&quot;20148&quot; value=&quot;5&quot;/&gt;&lt;property id=&quot;20300&quot; value=&quot;Slide 11&quot;/&gt;&lt;property id=&quot;20301&quot; value=&quot;3. Đồng phân&quot;/&gt;&lt;property id=&quot;20302&quot; value=&quot;0&quot;/&gt;&lt;property id=&quot;20303&quot; value=&quot;Ngô Thị Hòa&quot;/&gt;&lt;property id=&quot;20307&quot; value=&quot;385&quot;/&gt;&lt;property id=&quot;20309&quot; value=&quot;22488&quot;/&gt;&lt;property id=&quot;20312&quot; value=&quot;0&quot;/&gt;&lt;/object&gt;&lt;object type=&quot;3&quot; unique_id=&quot;15529&quot;&gt;&lt;property id=&quot;20148&quot; value=&quot;5&quot;/&gt;&lt;property id=&quot;20300&quot; value=&quot;Slide 12&quot;/&gt;&lt;property id=&quot;20301&quot; value=&quot;3. Đồng phân&quot;/&gt;&lt;property id=&quot;20302&quot; value=&quot;0&quot;/&gt;&lt;property id=&quot;20303&quot; value=&quot;NGO THI HOA&quot;/&gt;&lt;property id=&quot;20307&quot; value=&quot;386&quot;/&gt;&lt;property id=&quot;20309&quot; value=&quot;21401&quot;/&gt;&lt;property id=&quot;20312&quot; value=&quot;0&quot;/&gt;&lt;/object&gt;&lt;object type=&quot;3&quot; unique_id=&quot;15530&quot;&gt;&lt;property id=&quot;20148&quot; value=&quot;5&quot;/&gt;&lt;property id=&quot;20300&quot; value=&quot;Slide 13&quot;/&gt;&lt;property id=&quot;20301&quot; value=&quot;Bài tập vận dụng 1&quot;/&gt;&lt;property id=&quot;20302&quot; value=&quot;0&quot;/&gt;&lt;property id=&quot;20303&quot; value=&quot;Ngô Thị Hòa&quot;/&gt;&lt;property id=&quot;20307&quot; value=&quot;387&quot;/&gt;&lt;property id=&quot;20309&quot; value=&quot;22488&quot;/&gt;&lt;property id=&quot;20312&quot; value=&quot;0&quot;/&gt;&lt;/object&gt;&lt;object type=&quot;3&quot; unique_id=&quot;15531&quot;&gt;&lt;property id=&quot;20148&quot; value=&quot;5&quot;/&gt;&lt;property id=&quot;20300&quot; value=&quot;Slide 14&quot;/&gt;&lt;property id=&quot;20301&quot; value=&quot;4. Danh pháp&quot;/&gt;&lt;property id=&quot;20302&quot; value=&quot;0&quot;/&gt;&lt;property id=&quot;20303&quot; value=&quot;Ngô Thị Hòa&quot;/&gt;&lt;property id=&quot;20307&quot; value=&quot;388&quot;/&gt;&lt;property id=&quot;20309&quot; value=&quot;22488&quot;/&gt;&lt;property id=&quot;20312&quot; value=&quot;0&quot;/&gt;&lt;/object&gt;&lt;object type=&quot;3&quot; unique_id=&quot;15533&quot;&gt;&lt;property id=&quot;20148&quot; value=&quot;5&quot;/&gt;&lt;property id=&quot;20300&quot; value=&quot;Slide 15&quot;/&gt;&lt;property id=&quot;20301&quot; value=&quot;Bài tập vận dụng 2&quot;/&gt;&lt;property id=&quot;20302&quot; value=&quot;0&quot;/&gt;&lt;property id=&quot;20303&quot; value=&quot;Ngô Thị Hòa&quot;/&gt;&lt;property id=&quot;20307&quot; value=&quot;390&quot;/&gt;&lt;property id=&quot;20309&quot; value=&quot;22488&quot;/&gt;&lt;property id=&quot;20312&quot; value=&quot;0&quot;/&gt;&lt;/object&gt;&lt;object type=&quot;3&quot; unique_id=&quot;15534&quot;&gt;&lt;property id=&quot;20148&quot; value=&quot;5&quot;/&gt;&lt;property id=&quot;20300&quot; value=&quot;Slide 16&quot;/&gt;&lt;property id=&quot;20301&quot; value=&quot;II. Tính chất vật lí&quot;/&gt;&lt;property id=&quot;20302&quot; value=&quot;0&quot;/&gt;&lt;property id=&quot;20303&quot; value=&quot;Ngô Thị Hòa&quot;/&gt;&lt;property id=&quot;20307&quot; value=&quot;393&quot;/&gt;&lt;property id=&quot;20309&quot; value=&quot;22488&quot;/&gt;&lt;property id=&quot;20312&quot; value=&quot;0&quot;/&gt;&lt;/object&gt;&lt;object type=&quot;3&quot; unique_id=&quot;15535&quot;&gt;&lt;property id=&quot;20148&quot; value=&quot;5&quot;/&gt;&lt;property id=&quot;20300&quot; value=&quot;Slide 17&quot;/&gt;&lt;property id=&quot;20301&quot; value=&quot;II. Cấu tạo phân tử và tính chất hóa học    &quot;/&gt;&lt;property id=&quot;20302&quot; value=&quot;0&quot;/&gt;&lt;property id=&quot;20303&quot; value=&quot;Ngô Thị Hòa&quot;/&gt;&lt;property id=&quot;20307&quot; value=&quot;394&quot;/&gt;&lt;property id=&quot;20309&quot; value=&quot;22488&quot;/&gt;&lt;property id=&quot;20312&quot; value=&quot;0&quot;/&gt;&lt;/object&gt;&lt;object type=&quot;3&quot; unique_id=&quot;15536&quot;&gt;&lt;property id=&quot;20148&quot; value=&quot;5&quot;/&gt;&lt;property id=&quot;20300&quot; value=&quot;Slide 18&quot;/&gt;&lt;property id=&quot;20301&quot; value=&quot;2. Tính chất hóa học&quot;/&gt;&lt;property id=&quot;20302&quot; value=&quot;0&quot;/&gt;&lt;property id=&quot;20303&quot; value=&quot;Ngô Thị Hòa&quot;/&gt;&lt;property id=&quot;20307&quot; value=&quot;425&quot;/&gt;&lt;property id=&quot;20309&quot; value=&quot;22488&quot;/&gt;&lt;property id=&quot;20312&quot; value=&quot;0&quot;/&gt;&lt;/object&gt;&lt;object type=&quot;3&quot; unique_id=&quot;15537&quot;&gt;&lt;property id=&quot;20148&quot; value=&quot;5&quot;/&gt;&lt;property id=&quot;20300&quot; value=&quot;Slide 22&quot;/&gt;&lt;property id=&quot;20301&quot; value=&quot;a) Tính bazơ&quot;/&gt;&lt;property id=&quot;20302&quot; value=&quot;0&quot;/&gt;&lt;property id=&quot;20303&quot; value=&quot;Ngô Thị Hòa&quot;/&gt;&lt;property id=&quot;20307&quot; value=&quot;397&quot;/&gt;&lt;property id=&quot;20309&quot; value=&quot;22488&quot;/&gt;&lt;property id=&quot;20312&quot; value=&quot;0&quot;/&gt;&lt;/object&gt;&lt;object type=&quot;3&quot; unique_id=&quot;15538&quot;&gt;&lt;property id=&quot;20148&quot; value=&quot;5&quot;/&gt;&lt;property id=&quot;20300&quot; value=&quot;Slide 23&quot;/&gt;&lt;property id=&quot;20301&quot; value=&quot;Kết luận tính bazơ&quot;/&gt;&lt;property id=&quot;20302&quot; value=&quot;0&quot;/&gt;&lt;property id=&quot;20303&quot; value=&quot;Ngô Thị Hòa&quot;/&gt;&lt;property id=&quot;20307&quot; value=&quot;416&quot;/&gt;&lt;property id=&quot;20309&quot; value=&quot;22488&quot;/&gt;&lt;property id=&quot;20312&quot; value=&quot;0&quot;/&gt;&lt;/object&gt;&lt;object type=&quot;3&quot; unique_id=&quot;15539&quot;&gt;&lt;property id=&quot;20148&quot; value=&quot;5&quot;/&gt;&lt;property id=&quot;20300&quot; value=&quot;Slide 24&quot;/&gt;&lt;property id=&quot;20301&quot; value=&quot;Bài tập vận dụng tính ba zơ&quot;/&gt;&lt;property id=&quot;20302&quot; value=&quot;0&quot;/&gt;&lt;property id=&quot;20303&quot; value=&quot;Ngô Thị Hòa&quot;/&gt;&lt;property id=&quot;20307&quot; value=&quot;422&quot;/&gt;&lt;property id=&quot;20309&quot; value=&quot;22488&quot;/&gt;&lt;property id=&quot;20312&quot; value=&quot;0&quot;/&gt;&lt;/object&gt;&lt;object type=&quot;3&quot; unique_id=&quot;15542&quot;&gt;&lt;property id=&quot;20148&quot; value=&quot;5&quot;/&gt;&lt;property id=&quot;20300&quot; value=&quot;Slide 26&quot;/&gt;&lt;property id=&quot;20301&quot; value=&quot;b) phản ứng thế ở nhân thơm của anilin&quot;/&gt;&lt;property id=&quot;20302&quot; value=&quot;0&quot;/&gt;&lt;property id=&quot;20303&quot; value=&quot;Ngô Thị Hòa&quot;/&gt;&lt;property id=&quot;20307&quot; value=&quot;426&quot;/&gt;&lt;property id=&quot;20309&quot; value=&quot;22488&quot;/&gt;&lt;property id=&quot;20312&quot; value=&quot;0&quot;/&gt;&lt;/object&gt;&lt;object type=&quot;3&quot; unique_id=&quot;15543&quot;&gt;&lt;property id=&quot;20148&quot; value=&quot;5&quot;/&gt;&lt;property id=&quot;20300&quot; value=&quot;Slide 27&quot;/&gt;&lt;property id=&quot;20301&quot; value=&quot;Kết luận tính chất hóa học của amin thơm&quot;/&gt;&lt;property id=&quot;20302&quot; value=&quot;0&quot;/&gt;&lt;property id=&quot;20303&quot; value=&quot;Ngô Thị Hòa&quot;/&gt;&lt;property id=&quot;20307&quot; value=&quot;427&quot;/&gt;&lt;property id=&quot;20309&quot; value=&quot;22488&quot;/&gt;&lt;property id=&quot;20312&quot; value=&quot;0&quot;/&gt;&lt;/object&gt;&lt;object type=&quot;3&quot; unique_id=&quot;15560&quot;&gt;&lt;property id=&quot;20148&quot; value=&quot;5&quot;/&gt;&lt;property id=&quot;20300&quot; value=&quot;Slide 45&quot;/&gt;&lt;property id=&quot;20301&quot; value=&quot;Hướng dẫn bài tập vận dụng 1&quot;/&gt;&lt;property id=&quot;20302&quot; value=&quot;0&quot;/&gt;&lt;property id=&quot;20303&quot; value=&quot;Ngô Thị Hòa&quot;/&gt;&lt;property id=&quot;20307&quot; value=&quot;424&quot;/&gt;&lt;property id=&quot;20309&quot; value=&quot;22488&quot;/&gt;&lt;property id=&quot;20312&quot; value=&quot;0&quot;/&gt;&lt;/object&gt;&lt;object type=&quot;3&quot; unique_id=&quot;15562&quot;&gt;&lt;property id=&quot;20148&quot; value=&quot;5&quot;/&gt;&lt;property id=&quot;20300&quot; value=&quot;Slide 43&quot;/&gt;&lt;property id=&quot;20301&quot; value=&quot;Kết thúc&quot;/&gt;&lt;property id=&quot;20302&quot; value=&quot;0&quot;/&gt;&lt;property id=&quot;20303&quot; value=&quot;Ngô Thị Hòa&quot;/&gt;&lt;property id=&quot;20307&quot; value=&quot;399&quot;/&gt;&lt;property id=&quot;20309&quot; value=&quot;22488&quot;/&gt;&lt;property id=&quot;20312&quot; value=&quot;0&quot;/&gt;&lt;/object&gt;&lt;object type=&quot;3&quot; unique_id=&quot;15842&quot;&gt;&lt;property id=&quot;20148&quot; value=&quot;5&quot;/&gt;&lt;property id=&quot;20300&quot; value=&quot;Slide 42 - &amp;quot;KẾT QUẢ&amp;quot;&quot;/&gt;&lt;property id=&quot;20301&quot; value=&quot;Bài kiểm tra&quot;/&gt;&lt;property id=&quot;20302&quot; value=&quot;0&quot;/&gt;&lt;property id=&quot;20303&quot; value=&quot;Ngô Thị Hòa&quot;/&gt;&lt;property id=&quot;20307&quot; value=&quot;429&quot;/&gt;&lt;property id=&quot;20309&quot; value=&quot;22488&quot;/&gt;&lt;property id=&quot;20312&quot; value=&quot;0&quot;/&gt;&lt;/object&gt;&lt;object type=&quot;3&quot; unique_id=&quot;19901&quot;&gt;&lt;property id=&quot;20148&quot; value=&quot;5&quot;/&gt;&lt;property id=&quot;20300&quot; value=&quot;Slide 46&quot;/&gt;&lt;property id=&quot;20301&quot; value=&quot;hướng dẫn bài tập vận dụng 2&quot;/&gt;&lt;property id=&quot;20302&quot; value=&quot;0&quot;/&gt;&lt;property id=&quot;20303&quot; value=&quot;Ngô Thị Hòa&quot;/&gt;&lt;property id=&quot;20307&quot; value=&quot;449&quot;/&gt;&lt;property id=&quot;20309&quot; value=&quot;22488&quot;/&gt;&lt;property id=&quot;20312&quot; value=&quot;0&quot;/&gt;&lt;/object&gt;&lt;object type=&quot;3&quot; unique_id=&quot;20987&quot;&gt;&lt;property id=&quot;20148&quot; value=&quot;5&quot;/&gt;&lt;property id=&quot;20300&quot; value=&quot;Slide 2&quot;/&gt;&lt;property id=&quot;20301&quot; value=&quot;Một só lưu ý&quot;/&gt;&lt;property id=&quot;20302&quot; value=&quot;0&quot;/&gt;&lt;property id=&quot;20303&quot; value=&quot;Ngô Thị Hòa&quot;/&gt;&lt;property id=&quot;20307&quot; value=&quot;460&quot;/&gt;&lt;property id=&quot;20309&quot; value=&quot;22488&quot;/&gt;&lt;property id=&quot;20312&quot; value=&quot;0&quot;/&gt;&lt;/object&gt;&lt;object type=&quot;3&quot; unique_id=&quot;21564&quot;&gt;&lt;property id=&quot;20148&quot; value=&quot;5&quot;/&gt;&lt;property id=&quot;20300&quot; value=&quot;Slide 28&quot;/&gt;&lt;property id=&quot;20301&quot; value=&quot;Củng cố&quot;/&gt;&lt;property id=&quot;20302&quot; value=&quot;0&quot;/&gt;&lt;property id=&quot;20303&quot; value=&quot;Ngô Thị Hòa&quot;/&gt;&lt;property id=&quot;20307&quot; value=&quot;466&quot;/&gt;&lt;property id=&quot;20309&quot; value=&quot;22488&quot;/&gt;&lt;property id=&quot;20312&quot; value=&quot;0&quot;/&gt;&lt;/object&gt;&lt;object type=&quot;3&quot; unique_id=&quot;21830&quot;&gt;&lt;property id=&quot;20148&quot; value=&quot;5&quot;/&gt;&lt;property id=&quot;20300&quot; value=&quot;Slide 19&quot;/&gt;&lt;property id=&quot;20301&quot; value=&quot;Thí nghiệm metylamin t/d với quỳ tím&quot;/&gt;&lt;property id=&quot;20303&quot; value=&quot;Ngô Thị Hòa&quot;/&gt;&lt;property id=&quot;20307&quot; value=&quot;467&quot;/&gt;&lt;property id=&quot;20309&quot; value=&quot;22488&quot;/&gt;&lt;/object&gt;&lt;object type=&quot;3&quot; unique_id=&quot;21831&quot;&gt;&lt;property id=&quot;20148&quot; value=&quot;5&quot;/&gt;&lt;property id=&quot;20300&quot; value=&quot;Slide 20&quot;/&gt;&lt;property id=&quot;20301&quot; value=&quot;Thí nghiệm metyl amin t/d với axit&quot;/&gt;&lt;property id=&quot;20303&quot; value=&quot;Ngô Thị Hòa&quot;/&gt;&lt;property id=&quot;20307&quot; value=&quot;468&quot;/&gt;&lt;property id=&quot;20309&quot; value=&quot;22488&quot;/&gt;&lt;/object&gt;&lt;object type=&quot;3&quot; unique_id=&quot;21832&quot;&gt;&lt;property id=&quot;20148&quot; value=&quot;5&quot;/&gt;&lt;property id=&quot;20300&quot; value=&quot;Slide 21&quot;/&gt;&lt;property id=&quot;20301&quot; value=&quot;Thí nghiệm anilin t/d với axit&quot;/&gt;&lt;property id=&quot;20303&quot; value=&quot;Ngô Thị Hòa&quot;/&gt;&lt;property id=&quot;20307&quot; value=&quot;469&quot;/&gt;&lt;property id=&quot;20309&quot; value=&quot;22488&quot;/&gt;&lt;/object&gt;&lt;object type=&quot;3&quot; unique_id=&quot;21833&quot;&gt;&lt;property id=&quot;20148&quot; value=&quot;5&quot;/&gt;&lt;property id=&quot;20300&quot; value=&quot;Slide 25&quot;/&gt;&lt;property id=&quot;20301&quot; value=&quot;Thí nghiệm Anilin t/d với nước brom&quot;/&gt;&lt;property id=&quot;20303&quot; value=&quot;Ngô Thị Hòa&quot;/&gt;&lt;property id=&quot;20307&quot; value=&quot;470&quot;/&gt;&lt;property id=&quot;20309&quot; value=&quot;22488&quot;/&gt;&lt;/object&gt;&lt;object type=&quot;3&quot; unique_id=&quot;21895&quot;&gt;&lt;property id=&quot;20148&quot; value=&quot;5&quot;/&gt;&lt;property id=&quot;20300&quot; value=&quot;Slide 44&quot;/&gt;&lt;property id=&quot;20301&quot; value=&quot;Tài liệu tham khảo&quot;/&gt;&lt;property id=&quot;20303&quot; value=&quot;Ngô Thị Hòa&quot;/&gt;&lt;property id=&quot;20307&quot; value=&quot;471&quot;/&gt;&lt;property id=&quot;20309&quot; value=&quot;22488&quot;/&gt;&lt;/object&gt;&lt;object type=&quot;3&quot; unique_id=&quot;22005&quot;&gt;&lt;property id=&quot;20148&quot; value=&quot;5&quot;/&gt;&lt;property id=&quot;20300&quot; value=&quot;Slide 30&quot;/&gt;&lt;property id=&quot;20301&quot; value=&quot;Hướng dẫn giải câu 9&quot;/&gt;&lt;property id=&quot;20303&quot; value=&quot;Ngô Thị Hòa&quot;/&gt;&lt;property id=&quot;20307&quot; value=&quot;472&quot;/&gt;&lt;property id=&quot;20309&quot; value=&quot;22488&quot;/&gt;&lt;/object&gt;&lt;object type=&quot;3&quot; unique_id=&quot;22006&quot;&gt;&lt;property id=&quot;20148&quot; value=&quot;5&quot;/&gt;&lt;property id=&quot;20300&quot; value=&quot;Slide 31&quot;/&gt;&lt;property id=&quot;20301&quot; value=&quot;hướng dẫn giải câu 10&quot;/&gt;&lt;property id=&quot;20303&quot; value=&quot;Ngô Thị Hòa&quot;/&gt;&lt;property id=&quot;20307&quot; value=&quot;473&quot;/&gt;&lt;property id=&quot;20309&quot; value=&quot;22488&quot;/&gt;&lt;/object&gt;&lt;object type=&quot;3&quot; unique_id=&quot;23761&quot;&gt;&lt;property id=&quot;20148&quot; value=&quot;5&quot;/&gt;&lt;property id=&quot;20300&quot; value=&quot;Slide 29&quot;/&gt;&lt;property id=&quot;20303&quot; value=&quot;Ngô Th? Hòa&quot;/&gt;&lt;property id=&quot;20307&quot; value=&quot;474&quot;/&gt;&lt;property id=&quot;20309&quot; value=&quot;23930&quot;/&gt;&lt;/object&gt;&lt;object type=&quot;3&quot; unique_id=&quot;24646&quot;&gt;&lt;property id=&quot;20148&quot; value=&quot;5&quot;/&gt;&lt;property id=&quot;20300&quot; value=&quot;Slide 32 - &amp;quot;      Câu 1: Điền từ thích hợp vào chỗ trống&amp;quot;&quot;/&gt;&lt;property id=&quot;20307&quot; value=&quot;475&quot;/&gt;&lt;/object&gt;&lt;object type=&quot;3&quot; unique_id=&quot;24647&quot;&gt;&lt;property id=&quot;20148&quot; value=&quot;5&quot;/&gt;&lt;property id=&quot;20300&quot; value=&quot;Slide 33 - &amp;quot;Câu 2: Amin nào là bậc 2 trong các amin sau:&amp;quot;&quot;/&gt;&lt;property id=&quot;20307&quot; value=&quot;476&quot;/&gt;&lt;/object&gt;&lt;object type=&quot;3&quot; unique_id=&quot;24648&quot;&gt;&lt;property id=&quot;20148&quot; value=&quot;5&quot;/&gt;&lt;property id=&quot;20300&quot; value=&quot;Slide 34 - &amp;quot;Câu 3: Số đồng phân amin bậc một ứng với công thức phân tử C4H11N có là:&amp;quot;&quot;/&gt;&lt;property id=&quot;20307&quot; value=&quot;477&quot;/&gt;&lt;/object&gt;&lt;object type=&quot;3&quot; unique_id=&quot;24649&quot;&gt;&lt;property id=&quot;20148&quot; value=&quot;5&quot;/&gt;&lt;property id=&quot;20300&quot; value=&quot;Slide 35 - &amp;quot;Câu 4: Hợp chất hữu cơ có CTCT rút gọn: C2H5 –NH-CH3&amp;quot;&quot;/&gt;&lt;property id=&quot;20307&quot; value=&quot;478&quot;/&gt;&lt;/object&gt;&lt;object type=&quot;3&quot; unique_id=&quot;24650&quot;&gt;&lt;property id=&quot;20148&quot; value=&quot;5&quot;/&gt;&lt;property id=&quot;20300&quot; value=&quot;Slide 36 - &amp;quot;Câu 5: Trường hợp nào có tên không phù hợp công thức sau đây :&amp;quot;&quot;/&gt;&lt;property id=&quot;20307&quot; value=&quot;479&quot;/&gt;&lt;/object&gt;&lt;object type=&quot;3&quot; unique_id=&quot;24651&quot;&gt;&lt;property id=&quot;20148&quot; value=&quot;5&quot;/&gt;&lt;property id=&quot;20300&quot; value=&quot;Slide 37 - &amp;quot;Câu 6: Để rửa lọ đựng anilin ta dùng:&amp;quot;&quot;/&gt;&lt;property id=&quot;20307&quot; value=&quot;480&quot;/&gt;&lt;/object&gt;&lt;object type=&quot;3&quot; unique_id=&quot;24652&quot;&gt;&lt;property id=&quot;20148&quot; value=&quot;5&quot;/&gt;&lt;property id=&quot;20300&quot; value=&quot;Slide 38 - &amp;quot;Câu 7: Sự sắp xếp nào theo trật tự tăng dần lực bazơ của các trường hợp chất sau đây đúng?&amp;quot;&quot;/&gt;&lt;property id=&quot;20307&quot; value=&quot;481&quot;/&gt;&lt;/object&gt;&lt;object type=&quot;3&quot; unique_id=&quot;24653&quot;&gt;&lt;property id=&quot;20148&quot; value=&quot;5&quot;/&gt;&lt;property id=&quot;20300&quot; value=&quot;Slide 39 - &amp;quot;Câu 8: C2H5NH2 trong nước không phản ứng với chất nào trong số các chất sau?&amp;quot;&quot;/&gt;&lt;property id=&quot;20307&quot; value=&quot;482&quot;/&gt;&lt;/object&gt;&lt;object type=&quot;3&quot; unique_id=&quot;24654&quot;&gt;&lt;property id=&quot;20148&quot; value=&quot;5&quot;/&gt;&lt;property id=&quot;20300&quot; value=&quot;Slide 40 - &amp;quot;Câu 9: Cho 8,85g một amin đơn chức X tác dụng với dung dịch HCl dư, thu được dung dịch chứa 14,325g muối. Công thứ&quot;/&gt;&lt;property id=&quot;20307&quot; value=&quot;483&quot;/&gt;&lt;/object&gt;&lt;object type=&quot;3&quot; unique_id=&quot;24655&quot;&gt;&lt;property id=&quot;20148&quot; value=&quot;5&quot;/&gt;&lt;property id=&quot;20300&quot; value=&quot;Slide 41 - &amp;quot;Câu 10: Cho 4,5g C2H5NH2 tác dụng vừa đủ với dung dịch HCl, khối lượng muối thu được là:&amp;quot;&quot;/&gt;&lt;property id=&quot;20307&quot; value=&quot;484&quot;/&gt;&lt;/object&gt;&lt;/object&gt;&lt;object type=&quot;10&quot; unique_id=&quot;11682&quot;&gt;&lt;object type=&quot;11&quot; unique_id=&quot;11683&quot;&gt;&lt;property id=&quot;20180&quot; value=&quot;1&quot;/&gt;&lt;property id=&quot;20181&quot; value=&quot;1&quot;/&gt;&lt;property id=&quot;20182&quot; value=&quot;0&quot;/&gt;&lt;property id=&quot;20183&quot; value=&quot;1&quot;/&gt;&lt;/object&gt;&lt;object type=&quot;12&quot; unique_id=&quot;21338&quot;&gt;&lt;/object&gt;&lt;/object&gt;&lt;object type=&quot;4&quot; unique_id=&quot;11684&quot;&gt;&lt;object type=&quot;5&quot; unique_id=&quot;21401&quot;&gt;&lt;property id=&quot;20000&quot; value=&quot;0&quot;/&gt;&lt;property id=&quot;20149&quot; value=&quot;NGO THI HOA&quot;/&gt;&lt;property id=&quot;20150&quot; value=&quot;Giáo viên Hóa&quot;/&gt;&lt;property id=&quot;20151&quot; value=&quot;anh.jpg&quot;/&gt;&lt;property id=&quot;20153&quot; value=&quot;ngohoa1974db@gmail.com&quot;/&gt;&lt;property id=&quot;20159&quot; value=&quot;Picture1.jpg&quot;/&gt;&lt;/object&gt;&lt;object type=&quot;5&quot; unique_id=&quot;22488&quot;&gt;&lt;property id=&quot;20000&quot; value=&quot;0&quot;/&gt;&lt;property id=&quot;20149&quot; value=&quot;Ngô Thị Hòa&quot;/&gt;&lt;property id=&quot;20150&quot; value=&quot;Giáo viên: Hóa&quot;/&gt;&lt;property id=&quot;20151&quot; value=&quot;anh.jpg&quot;/&gt;&lt;property id=&quot;20153&quot; value=&quot;ngohoa1974db@gmail.com&quot;/&gt;&lt;property id=&quot;20159&quot; value=&quot;Picture1.jpg&quot;/&gt;&lt;/object&gt;&lt;object type=&quot;5&quot; unique_id=&quot;23930&quot;&gt;&lt;property id=&quot;20149&quot; value=&quot;Ngô Th? Hòa&quot;/&gt;&lt;property id=&quot;20150&quot; value=&quot;Giáo viên: Hóa&quot;/&gt;&lt;property id=&quot;20151&quot; value=&quot;anh.jpg&quot;/&gt;&lt;property id=&quot;20153&quot; value=&quot;ngohoa1974db@gmail.com&quot;/&gt;&lt;property id=&quot;20159&quot; value=&quot;Picture1.jpg&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4.mp3"/>
  <p:tag name="PPSNARRATION" val="14,533746686,C:\Documents and Settings\Admin\Desktop\Elea ( 24- 02-2015)\AMIN Elearning3( 27 02-2015)\BAI AMIN (A)\Media.ppcx"/>
</p:tagLst>
</file>

<file path=ppt/tags/tag100.xml><?xml version="1.0" encoding="utf-8"?>
<p:tagLst xmlns:a="http://schemas.openxmlformats.org/drawingml/2006/main" xmlns:r="http://schemas.openxmlformats.org/officeDocument/2006/relationships" xmlns:p="http://schemas.openxmlformats.org/presentationml/2006/main">
  <p:tag name="MMPROD_LASTVALUES" val="&lt;ChangeData&gt;&lt;Text&gt;&lt;![CDATA[Nước]]&gt;&lt;/Text&gt;&lt;FontSize&gt;&lt;![CDATA[28]]&gt;&lt;/FontSize&gt;&lt;Left&gt;&lt;![CDATA[121]]&gt;&lt;/Left&gt;&lt;Top&gt;&lt;![CDATA[129625]]&gt;&lt;/Top&gt;&lt;/ChangeData&gt;"/>
  <p:tag name="MMPROD_ABSOLUTEPOSITIONID" val="1021"/>
</p:tagLst>
</file>

<file path=ppt/tags/tag10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102.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103.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104.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5,533746686,C:\Documents and Settings\Admin\Desktop\Elea ( 24- 02-2015)\AMIN Elearning3( 27 02-2015)\BAI AMIN (A)\Media.ppcx"/>
  <p:tag name="MMPROD_PASSDATA" val="&lt;object type=&quot;10050&quot; unique_id=&quot;10066&quot;&gt;&lt;property id=&quot;10020&quot; value=&quot;2&quot;/&gt;&lt;property id=&quot;10191&quot; value=&quot;-1&quot;/&gt;&lt;/object&gt;"/>
  <p:tag name="MMPROD_FAILDATA" val="&lt;object type=&quot;10051&quot; unique_id=&quot;10067&quot;&gt;&lt;property id=&quot;10020&quot; value=&quot;2&quot;/&gt;&lt;property id=&quot;10191&quot; value=&quot;-1&quot;/&gt;&lt;/object&gt;"/>
  <p:tag name="MMPROD_TYPE" val="10008"/>
  <p:tag name="MMPROD_DATA" val="&lt;property id=&quot;10026&quot; value=&quot;10&quot;/&gt;&lt;property id=&quot;10027&quot; value=&quot;Interaction10344&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4"/>
  <p:tag name="MMPROD_LASTVALUES" val="&lt;ChangeData&gt;&lt;SlideID&gt;&lt;![CDATA[481]]&gt;&lt;/SlideID&gt;&lt;/ChangeData&gt;"/>
  <p:tag name="MMPROD_ANSWERCOUNT" val="4"/>
</p:tagLst>
</file>

<file path=ppt/tags/tag105.xml><?xml version="1.0" encoding="utf-8"?>
<p:tagLst xmlns:a="http://schemas.openxmlformats.org/drawingml/2006/main" xmlns:r="http://schemas.openxmlformats.org/officeDocument/2006/relationships" xmlns:p="http://schemas.openxmlformats.org/presentationml/2006/main">
  <p:tag name="MMPROD_ID" val="10064"/>
  <p:tag name="MMPROD_ABSOLUTEPOSITIONID" val="100"/>
  <p:tag name="MMPROD_LASTVALUES" val="&lt;ChangeData&gt;&lt;Text&gt;&lt;![CDATA[Câu 7: Sự sắp xếp nào theo trật tự tăng dần lực bazơ của các trường hợp chất sau đây đúng?]]&gt;&lt;/Text&gt;&lt;FontSize&gt;&lt;![CDATA[27]]&gt;&lt;/FontSize&gt;&lt;Left&gt;&lt;![CDATA[0]]&gt;&lt;/Left&gt;&lt;Top&gt;&lt;![CDATA[0]]&gt;&lt;/Top&gt;&lt;/ChangeData&gt;"/>
</p:tagLst>
</file>

<file path=ppt/tags/tag106.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107.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108.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109.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11.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5.mp3"/>
  <p:tag name="PPSNARRATION" val="15,533746686,C:\Documents and Settings\Admin\Desktop\Elea ( 24- 02-2015)\AMIN Elearning3( 27 02-2015)\BAI AMIN (A)\Media.ppcx"/>
</p:tagLst>
</file>

<file path=ppt/tags/tag110.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111.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112.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113.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114.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115.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32]]&gt;&lt;/Top&gt;&lt;/ChangeData&gt;"/>
  <p:tag name="MMPROD_ID" val="10068"/>
  <p:tag name="MMPROD_TYPE" val="10018"/>
  <p:tag name="MMPROD_DATA" val="&lt;property id=&quot;10074&quot; value=&quot;0&quot;/&gt;&lt;property id=&quot;10193&quot; value=&quot;A&quot;/&gt;&lt;property id=&quot;10199&quot; value=&quot;0&quot;/&gt;&lt;object type=&quot;10049&quot; unique_id=&quot;10069&quot;&gt;&lt;property id=&quot;10020&quot; value=&quot;9&quot;/&gt;&lt;property id=&quot;10102&quot; value=&quot;0&quot;/&gt;&lt;property id=&quot;10191&quot; value=&quot;-1&quot;/&gt;&lt;/object&gt;"/>
  <p:tag name="MMPROD_COLLECTIONCONTAINERID" val="10065"/>
  <p:tag name="MMPROD_PARENTID" val="10344"/>
  <p:tag name="MMPROD_ANSWERLETTER" val="A) "/>
</p:tagLst>
</file>

<file path=ppt/tags/tag116.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4]]&gt;&lt;/Left&gt;&lt;Top&gt;&lt;![CDATA[174]]&gt;&lt;/Top&gt;&lt;/ChangeData&gt;"/>
  <p:tag name="MMPROD_ID" val="10070"/>
  <p:tag name="MMPROD_TYPE" val="10018"/>
  <p:tag name="MMPROD_DATA" val="&lt;property id=&quot;10074&quot; value=&quot;1&quot;/&gt;&lt;property id=&quot;10193&quot; value=&quot;B&quot;/&gt;&lt;property id=&quot;10199&quot; value=&quot;0&quot;/&gt;&lt;object type=&quot;10049&quot; unique_id=&quot;10071&quot;&gt;&lt;property id=&quot;10020&quot; value=&quot;9&quot;/&gt;&lt;property id=&quot;10102&quot; value=&quot;0&quot;/&gt;&lt;property id=&quot;10191&quot; value=&quot;-1&quot;/&gt;&lt;/object&gt;"/>
  <p:tag name="MMPROD_COLLECTIONCONTAINERID" val="10065"/>
  <p:tag name="MMPROD_PARENTID" val="10344"/>
  <p:tag name="MMPROD_ANSWERLETTER" val="B) "/>
</p:tagLst>
</file>

<file path=ppt/tags/tag117.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4]]&gt;&lt;/Left&gt;&lt;Top&gt;&lt;![CDATA[222]]&gt;&lt;/Top&gt;&lt;/ChangeData&gt;"/>
  <p:tag name="MMPROD_ID" val="10072"/>
  <p:tag name="MMPROD_TYPE" val="10018"/>
  <p:tag name="MMPROD_DATA" val="&lt;property id=&quot;10074&quot; value=&quot;0&quot;/&gt;&lt;property id=&quot;10193&quot; value=&quot;C&quot;/&gt;&lt;property id=&quot;10199&quot; value=&quot;0&quot;/&gt;&lt;object type=&quot;10049&quot; unique_id=&quot;10073&quot;&gt;&lt;property id=&quot;10020&quot; value=&quot;9&quot;/&gt;&lt;property id=&quot;10102&quot; value=&quot;0&quot;/&gt;&lt;property id=&quot;10191&quot; value=&quot;-1&quot;/&gt;&lt;/object&gt;"/>
  <p:tag name="MMPROD_COLLECTIONCONTAINERID" val="10065"/>
  <p:tag name="MMPROD_PARENTID" val="10344"/>
  <p:tag name="MMPROD_ANSWERLETTER" val="C) "/>
</p:tagLst>
</file>

<file path=ppt/tags/tag118.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4]]&gt;&lt;/Left&gt;&lt;Top&gt;&lt;![CDATA[270]]&gt;&lt;/Top&gt;&lt;/ChangeData&gt;"/>
  <p:tag name="MMPROD_ID" val="10074"/>
  <p:tag name="MMPROD_TYPE" val="10018"/>
  <p:tag name="MMPROD_DATA" val="&lt;property id=&quot;10074&quot; value=&quot;0&quot;/&gt;&lt;property id=&quot;10193&quot; value=&quot;D&quot;/&gt;&lt;property id=&quot;10199&quot; value=&quot;0&quot;/&gt;&lt;object type=&quot;10049&quot; unique_id=&quot;10075&quot;&gt;&lt;property id=&quot;10020&quot; value=&quot;9&quot;/&gt;&lt;property id=&quot;10102&quot; value=&quot;0&quot;/&gt;&lt;property id=&quot;10191&quot; value=&quot;-1&quot;/&gt;&lt;/object&gt;"/>
  <p:tag name="MMPROD_COLLECTIONCONTAINERID" val="10065"/>
  <p:tag name="MMPROD_PARENTID" val="10344"/>
  <p:tag name="MMPROD_ANSWERLETTER" val="D) "/>
</p:tagLst>
</file>

<file path=ppt/tags/tag119.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12.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6.mp3"/>
  <p:tag name="PPSNARRATION" val="16,533746686,C:\Documents and Settings\Admin\Desktop\Elea ( 24- 02-2015)\AMIN Elearning3( 27 02-2015)\BAI AMIN (A)\Media.ppcx"/>
</p:tagLst>
</file>

<file path=ppt/tags/tag120.xml><?xml version="1.0" encoding="utf-8"?>
<p:tagLst xmlns:a="http://schemas.openxmlformats.org/drawingml/2006/main" xmlns:r="http://schemas.openxmlformats.org/officeDocument/2006/relationships" xmlns:p="http://schemas.openxmlformats.org/presentationml/2006/main">
  <p:tag name="MMPROD_LASTVALUES" val="&lt;ChangeData&gt;&lt;Text&gt;&lt;![CDATA[C2H5NH2&amp;lt; NH3 &amp;lt;(CH3)2NH]]&gt;&lt;/Text&gt;&lt;FontSize&gt;&lt;![CDATA[28]]&gt;&lt;/FontSize&gt;&lt;Left&gt;&lt;![CDATA[122]]&gt;&lt;/Left&gt;&lt;Top&gt;&lt;![CDATA[271375]]&gt;&lt;/Top&gt;&lt;/ChangeData&gt;"/>
  <p:tag name="MMPROD_ABSOLUTEPOSITIONID" val="1024"/>
</p:tagLst>
</file>

<file path=ppt/tags/tag121.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122.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123.xml><?xml version="1.0" encoding="utf-8"?>
<p:tagLst xmlns:a="http://schemas.openxmlformats.org/drawingml/2006/main" xmlns:r="http://schemas.openxmlformats.org/officeDocument/2006/relationships" xmlns:p="http://schemas.openxmlformats.org/presentationml/2006/main">
  <p:tag name="MMPROD_LASTVALUES" val="&lt;ChangeData&gt;&lt;Text&gt;&lt;![CDATA[NH3 &amp;lt; (CH3)2NH &amp;lt; C2H5NH2]]&gt;&lt;/Text&gt;&lt;FontSize&gt;&lt;![CDATA[28]]&gt;&lt;/FontSize&gt;&lt;Left&gt;&lt;![CDATA[122]]&gt;&lt;/Left&gt;&lt;Top&gt;&lt;![CDATA[224125]]&gt;&lt;/Top&gt;&lt;/ChangeData&gt;"/>
  <p:tag name="MMPROD_ABSOLUTEPOSITIONID" val="1023"/>
</p:tagLst>
</file>

<file path=ppt/tags/tag124.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125.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126.xml><?xml version="1.0" encoding="utf-8"?>
<p:tagLst xmlns:a="http://schemas.openxmlformats.org/drawingml/2006/main" xmlns:r="http://schemas.openxmlformats.org/officeDocument/2006/relationships" xmlns:p="http://schemas.openxmlformats.org/presentationml/2006/main">
  <p:tag name="MMPROD_LASTVALUES" val="&lt;ChangeData&gt;&lt;Text&gt;&lt;![CDATA[  NH3 &amp;lt; C2H5NH2&amp;lt; (CH3)2NH]]&gt;&lt;/Text&gt;&lt;FontSize&gt;&lt;![CDATA[28]]&gt;&lt;/FontSize&gt;&lt;Left&gt;&lt;![CDATA[121]]&gt;&lt;/Left&gt;&lt;Top&gt;&lt;![CDATA[176875]]&gt;&lt;/Top&gt;&lt;/ChangeData&gt;"/>
  <p:tag name="MMPROD_ABSOLUTEPOSITIONID" val="1022"/>
</p:tagLst>
</file>

<file path=ppt/tags/tag12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128.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129.xml><?xml version="1.0" encoding="utf-8"?>
<p:tagLst xmlns:a="http://schemas.openxmlformats.org/drawingml/2006/main" xmlns:r="http://schemas.openxmlformats.org/officeDocument/2006/relationships" xmlns:p="http://schemas.openxmlformats.org/presentationml/2006/main">
  <p:tag name="MMPROD_LASTVALUES" val="&lt;ChangeData&gt;&lt;Text&gt;&lt;![CDATA[C2H5NH2&amp;lt; (CH3)2NH &amp;lt; NH3]]&gt;&lt;/Text&gt;&lt;FontSize&gt;&lt;![CDATA[28]]&gt;&lt;/FontSize&gt;&lt;Left&gt;&lt;![CDATA[121]]&gt;&lt;/Left&gt;&lt;Top&gt;&lt;![CDATA[129625]]&gt;&lt;/Top&gt;&lt;/ChangeData&gt;"/>
  <p:tag name="MMPROD_ABSOLUTEPOSITIONID" val="1021"/>
</p:tagLst>
</file>

<file path=ppt/tags/tag13.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7.mp3"/>
  <p:tag name="PPSNARRATION" val="17,533746686,C:\Documents and Settings\Admin\Desktop\Elea ( 24- 02-2015)\AMIN Elearning3( 27 02-2015)\BAI AMIN (A)\Media.ppcx"/>
</p:tagLst>
</file>

<file path=ppt/tags/tag130.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131.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132.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133.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6,533746686,C:\Documents and Settings\Admin\Desktop\Elea ( 24- 02-2015)\AMIN Elearning3( 27 02-2015)\BAI AMIN (A)\Media.ppcx"/>
  <p:tag name="MMPROD_PASSDATA" val="&lt;object type=&quot;10050&quot; unique_id=&quot;10066&quot;&gt;&lt;property id=&quot;10020&quot; value=&quot;2&quot;/&gt;&lt;property id=&quot;10191&quot; value=&quot;-1&quot;/&gt;&lt;/object&gt;"/>
  <p:tag name="MMPROD_FAILDATA" val="&lt;object type=&quot;10051&quot; unique_id=&quot;10067&quot;&gt;&lt;property id=&quot;10020&quot; value=&quot;2&quot;/&gt;&lt;property id=&quot;10191&quot; value=&quot;-1&quot;/&gt;&lt;/object&gt;"/>
  <p:tag name="MMPROD_TYPE" val="10008"/>
  <p:tag name="MMPROD_DATA" val="&lt;property id=&quot;10026&quot; value=&quot;10&quot;/&gt;&lt;property id=&quot;10027&quot; value=&quot;Interaction10347&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5"/>
  <p:tag name="MMPROD_LASTVALUES" val="&lt;ChangeData&gt;&lt;SlideID&gt;&lt;![CDATA[482]]&gt;&lt;/SlideID&gt;&lt;/ChangeData&gt;"/>
  <p:tag name="MMPROD_ANSWERCOUNT" val="4"/>
</p:tagLst>
</file>

<file path=ppt/tags/tag134.xml><?xml version="1.0" encoding="utf-8"?>
<p:tagLst xmlns:a="http://schemas.openxmlformats.org/drawingml/2006/main" xmlns:r="http://schemas.openxmlformats.org/officeDocument/2006/relationships" xmlns:p="http://schemas.openxmlformats.org/presentationml/2006/main">
  <p:tag name="MMPROD_ID" val="10064"/>
  <p:tag name="MMPROD_ABSOLUTEPOSITIONID" val="100"/>
  <p:tag name="MMPROD_LASTVALUES" val="&lt;ChangeData&gt;&lt;Text&gt;&lt;![CDATA[Câu 8: C2H5NH2 trong nước không phản ứng với chất nào trong số các chất sau?]]&gt;&lt;/Text&gt;&lt;FontSize&gt;&lt;![CDATA[27]]&gt;&lt;/FontSize&gt;&lt;Left&gt;&lt;![CDATA[0]]&gt;&lt;/Left&gt;&lt;Top&gt;&lt;![CDATA[0]]&gt;&lt;/Top&gt;&lt;/ChangeData&gt;"/>
</p:tagLst>
</file>

<file path=ppt/tags/tag135.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136.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137.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138.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139.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14.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8.mp3"/>
  <p:tag name="PPSNARRATION" val="18,533746686,C:\Documents and Settings\Admin\Desktop\Elea ( 24- 02-2015)\AMIN Elearning3( 27 02-2015)\BAI AMIN (A)\Media.ppcx"/>
</p:tagLst>
</file>

<file path=ppt/tags/tag140.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141.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142.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143.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144.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32]]&gt;&lt;/Top&gt;&lt;/ChangeData&gt;"/>
  <p:tag name="MMPROD_ID" val="10068"/>
  <p:tag name="MMPROD_TYPE" val="10018"/>
  <p:tag name="MMPROD_DATA" val="&lt;property id=&quot;10074&quot; value=&quot;0&quot;/&gt;&lt;property id=&quot;10193&quot; value=&quot;A&quot;/&gt;&lt;property id=&quot;10199&quot; value=&quot;0&quot;/&gt;&lt;object type=&quot;10049&quot; unique_id=&quot;10069&quot;&gt;&lt;property id=&quot;10020&quot; value=&quot;9&quot;/&gt;&lt;property id=&quot;10102&quot; value=&quot;0&quot;/&gt;&lt;property id=&quot;10191&quot; value=&quot;-1&quot;/&gt;&lt;/object&gt;"/>
  <p:tag name="MMPROD_COLLECTIONCONTAINERID" val="10065"/>
  <p:tag name="MMPROD_PARENTID" val="10347"/>
  <p:tag name="MMPROD_ANSWERLETTER" val="A) "/>
</p:tagLst>
</file>

<file path=ppt/tags/tag145.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4]]&gt;&lt;/Left&gt;&lt;Top&gt;&lt;![CDATA[174]]&gt;&lt;/Top&gt;&lt;/ChangeData&gt;"/>
  <p:tag name="MMPROD_ID" val="10070"/>
  <p:tag name="MMPROD_TYPE" val="10018"/>
  <p:tag name="MMPROD_DATA" val="&lt;property id=&quot;10074&quot; value=&quot;1&quot;/&gt;&lt;property id=&quot;10193&quot; value=&quot;B&quot;/&gt;&lt;property id=&quot;10199&quot; value=&quot;0&quot;/&gt;&lt;object type=&quot;10049&quot; unique_id=&quot;10071&quot;&gt;&lt;property id=&quot;10020&quot; value=&quot;9&quot;/&gt;&lt;property id=&quot;10102&quot; value=&quot;0&quot;/&gt;&lt;property id=&quot;10191&quot; value=&quot;-1&quot;/&gt;&lt;/object&gt;"/>
  <p:tag name="MMPROD_COLLECTIONCONTAINERID" val="10065"/>
  <p:tag name="MMPROD_PARENTID" val="10347"/>
  <p:tag name="MMPROD_ANSWERLETTER" val="B) "/>
</p:tagLst>
</file>

<file path=ppt/tags/tag146.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4]]&gt;&lt;/Left&gt;&lt;Top&gt;&lt;![CDATA[222]]&gt;&lt;/Top&gt;&lt;/ChangeData&gt;"/>
  <p:tag name="MMPROD_ID" val="10072"/>
  <p:tag name="MMPROD_TYPE" val="10018"/>
  <p:tag name="MMPROD_DATA" val="&lt;property id=&quot;10074&quot; value=&quot;0&quot;/&gt;&lt;property id=&quot;10193&quot; value=&quot;C&quot;/&gt;&lt;property id=&quot;10199&quot; value=&quot;0&quot;/&gt;&lt;object type=&quot;10049&quot; unique_id=&quot;10073&quot;&gt;&lt;property id=&quot;10020&quot; value=&quot;9&quot;/&gt;&lt;property id=&quot;10102&quot; value=&quot;0&quot;/&gt;&lt;property id=&quot;10191&quot; value=&quot;-1&quot;/&gt;&lt;/object&gt;"/>
  <p:tag name="MMPROD_COLLECTIONCONTAINERID" val="10065"/>
  <p:tag name="MMPROD_PARENTID" val="10347"/>
  <p:tag name="MMPROD_ANSWERLETTER" val="C) "/>
</p:tagLst>
</file>

<file path=ppt/tags/tag147.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4]]&gt;&lt;/Left&gt;&lt;Top&gt;&lt;![CDATA[270]]&gt;&lt;/Top&gt;&lt;/ChangeData&gt;"/>
  <p:tag name="MMPROD_ID" val="10074"/>
  <p:tag name="MMPROD_TYPE" val="10018"/>
  <p:tag name="MMPROD_DATA" val="&lt;property id=&quot;10074&quot; value=&quot;0&quot;/&gt;&lt;property id=&quot;10193&quot; value=&quot;D&quot;/&gt;&lt;property id=&quot;10199&quot; value=&quot;0&quot;/&gt;&lt;object type=&quot;10049&quot; unique_id=&quot;10075&quot;&gt;&lt;property id=&quot;10020&quot; value=&quot;9&quot;/&gt;&lt;property id=&quot;10102&quot; value=&quot;0&quot;/&gt;&lt;property id=&quot;10191&quot; value=&quot;-1&quot;/&gt;&lt;/object&gt;"/>
  <p:tag name="MMPROD_COLLECTIONCONTAINERID" val="10065"/>
  <p:tag name="MMPROD_PARENTID" val="10347"/>
  <p:tag name="MMPROD_ANSWERLETTER" val="D) "/>
</p:tagLst>
</file>

<file path=ppt/tags/tag148.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149.xml><?xml version="1.0" encoding="utf-8"?>
<p:tagLst xmlns:a="http://schemas.openxmlformats.org/drawingml/2006/main" xmlns:r="http://schemas.openxmlformats.org/officeDocument/2006/relationships" xmlns:p="http://schemas.openxmlformats.org/presentationml/2006/main">
  <p:tag name="MMPROD_LASTVALUES" val="&lt;ChangeData&gt;&lt;Text&gt;&lt;![CDATA[Quỳ tím]]&gt;&lt;/Text&gt;&lt;FontSize&gt;&lt;![CDATA[28]]&gt;&lt;/FontSize&gt;&lt;Left&gt;&lt;![CDATA[122]]&gt;&lt;/Left&gt;&lt;Top&gt;&lt;![CDATA[271375]]&gt;&lt;/Top&gt;&lt;/ChangeData&gt;"/>
  <p:tag name="MMPROD_ABSOLUTEPOSITIONID" val="1024"/>
</p:tagLst>
</file>

<file path=ppt/tags/tag15.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8.mp3"/>
  <p:tag name="PPSNARRATION" val="18,533746686,C:\Documents and Settings\Admin\Desktop\Elea ( 24- 02-2015)\AMIN Elearning3( 27 02-2015)\BAI AMIN (A)\Media.ppcx"/>
</p:tagLst>
</file>

<file path=ppt/tags/tag150.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151.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152.xml><?xml version="1.0" encoding="utf-8"?>
<p:tagLst xmlns:a="http://schemas.openxmlformats.org/drawingml/2006/main" xmlns:r="http://schemas.openxmlformats.org/officeDocument/2006/relationships" xmlns:p="http://schemas.openxmlformats.org/presentationml/2006/main">
  <p:tag name="MMPROD_LASTVALUES" val="&lt;ChangeData&gt;&lt;Text&gt;&lt;![CDATA[H2SO4]]&gt;&lt;/Text&gt;&lt;FontSize&gt;&lt;![CDATA[28]]&gt;&lt;/FontSize&gt;&lt;Left&gt;&lt;![CDATA[122]]&gt;&lt;/Left&gt;&lt;Top&gt;&lt;![CDATA[224125]]&gt;&lt;/Top&gt;&lt;/ChangeData&gt;"/>
  <p:tag name="MMPROD_ABSOLUTEPOSITIONID" val="1023"/>
</p:tagLst>
</file>

<file path=ppt/tags/tag153.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154.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155.xml><?xml version="1.0" encoding="utf-8"?>
<p:tagLst xmlns:a="http://schemas.openxmlformats.org/drawingml/2006/main" xmlns:r="http://schemas.openxmlformats.org/officeDocument/2006/relationships" xmlns:p="http://schemas.openxmlformats.org/presentationml/2006/main">
  <p:tag name="MMPROD_LASTVALUES" val="&lt;ChangeData&gt;&lt;Text&gt;&lt;![CDATA[ NaOH]]&gt;&lt;/Text&gt;&lt;FontSize&gt;&lt;![CDATA[28]]&gt;&lt;/FontSize&gt;&lt;Left&gt;&lt;![CDATA[121]]&gt;&lt;/Left&gt;&lt;Top&gt;&lt;![CDATA[176875]]&gt;&lt;/Top&gt;&lt;/ChangeData&gt;"/>
  <p:tag name="MMPROD_ABSOLUTEPOSITIONID" val="1022"/>
</p:tagLst>
</file>

<file path=ppt/tags/tag15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157.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158.xml><?xml version="1.0" encoding="utf-8"?>
<p:tagLst xmlns:a="http://schemas.openxmlformats.org/drawingml/2006/main" xmlns:r="http://schemas.openxmlformats.org/officeDocument/2006/relationships" xmlns:p="http://schemas.openxmlformats.org/presentationml/2006/main">
  <p:tag name="MMPROD_LASTVALUES" val="&lt;ChangeData&gt;&lt;Text&gt;&lt;![CDATA[  HCl]]&gt;&lt;/Text&gt;&lt;FontSize&gt;&lt;![CDATA[28]]&gt;&lt;/FontSize&gt;&lt;Left&gt;&lt;![CDATA[121]]&gt;&lt;/Left&gt;&lt;Top&gt;&lt;![CDATA[129625]]&gt;&lt;/Top&gt;&lt;/ChangeData&gt;"/>
  <p:tag name="MMPROD_ABSOLUTEPOSITIONID" val="1021"/>
</p:tagLst>
</file>

<file path=ppt/tags/tag15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16.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ed24.mp3"/>
  <p:tag name="PPSNARRATION" val="24,533746686,C:\Documents and Settings\Admin\Desktop\Elea ( 24- 02-2015)\AMIN Elearning3( 27 02-2015)\BAI AMIN (A)\Media.ppcx"/>
</p:tagLst>
</file>

<file path=ppt/tags/tag160.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161.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162.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7,533746686,C:\Documents and Settings\Admin\Desktop\Elea ( 24- 02-2015)\AMIN Elearning3( 27 02-2015)\BAI AMIN (A)\Media.ppcx"/>
  <p:tag name="MMPROD_PASSDATA" val="&lt;object type=&quot;10050&quot; unique_id=&quot;10066&quot;&gt;&lt;property id=&quot;10020&quot; value=&quot;3&quot;/&gt;&lt;property id=&quot;10021&quot; value=&quot;448&quot;/&gt;&lt;property id=&quot;10101&quot; value=&quot;[jumptoframe],Value=448,&quot;/&gt;&lt;property id=&quot;10102&quot; value=&quot;0&quot;/&gt;&lt;property id=&quot;10191&quot; value=&quot;-1&quot;/&gt;&lt;/object&gt;"/>
  <p:tag name="MMPROD_FAILDATA" val="&lt;object type=&quot;10051&quot; unique_id=&quot;10067&quot;&gt;&lt;property id=&quot;10020&quot; value=&quot;3&quot;/&gt;&lt;property id=&quot;10021&quot; value=&quot;472&quot;/&gt;&lt;property id=&quot;10101&quot; value=&quot;[jumptoframe],Value=472,&quot;/&gt;&lt;property id=&quot;10102&quot; value=&quot;0&quot;/&gt;&lt;property id=&quot;10191&quot; value=&quot;-1&quot;/&gt;&lt;/object&gt;"/>
  <p:tag name="MMPROD_TYPE" val="10008"/>
  <p:tag name="MMPROD_DATA" val="&lt;property id=&quot;10026&quot; value=&quot;10&quot;/&gt;&lt;property id=&quot;10027&quot; value=&quot;Interaction10376&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6"/>
  <p:tag name="MMPROD_LASTVALUES" val="&lt;ChangeData&gt;&lt;SlideID&gt;&lt;![CDATA[483]]&gt;&lt;/SlideID&gt;&lt;/ChangeData&gt;"/>
  <p:tag name="MMPROD_ANSWERCOUNT" val="4"/>
</p:tagLst>
</file>

<file path=ppt/tags/tag163.xml><?xml version="1.0" encoding="utf-8"?>
<p:tagLst xmlns:a="http://schemas.openxmlformats.org/drawingml/2006/main" xmlns:r="http://schemas.openxmlformats.org/officeDocument/2006/relationships" xmlns:p="http://schemas.openxmlformats.org/presentationml/2006/main">
  <p:tag name="MMPROD_ID" val="10064"/>
  <p:tag name="MMPROD_ABSOLUTEPOSITIONID" val="100"/>
  <p:tag name="MMPROD_LASTVALUES" val="&lt;ChangeData&gt;&lt;Text&gt;&lt;![CDATA[Câu 9: Cho 8,85g một amin đơn chức X tác dụng với dung dịch HCl dư, thu được dung dịch chứa 14,325g muối. Công thức phân tử của X là? ]]&gt;&lt;/Text&gt;&lt;FontSize&gt;&lt;![CDATA[27]]&gt;&lt;/FontSize&gt;&lt;Left&gt;&lt;![CDATA[0]]&gt;&lt;/Left&gt;&lt;Top&gt;&lt;![CDATA[0]]&gt;&lt;/Top&gt;&lt;/ChangeData&gt;"/>
</p:tagLst>
</file>

<file path=ppt/tags/tag164.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165.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166.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167.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168.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169.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17.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8.mp3"/>
  <p:tag name="PPSNARRATION" val="18,533746686,C:\Documents and Settings\Admin\Desktop\Elea ( 24- 02-2015)\AMIN Elearning3( 27 02-2015)\BAI AMIN (A)\Media.ppcx"/>
</p:tagLst>
</file>

<file path=ppt/tags/tag170.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171.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172.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173.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50]]&gt;&lt;/Top&gt;&lt;/ChangeData&gt;"/>
  <p:tag name="MMPROD_ID" val="10068"/>
  <p:tag name="MMPROD_TYPE" val="10018"/>
  <p:tag name="MMPROD_DATA" val="&lt;property id=&quot;10074&quot; value=&quot;0&quot;/&gt;&lt;property id=&quot;10193&quot; value=&quot;A&quot;/&gt;&lt;property id=&quot;10199&quot; value=&quot;0&quot;/&gt;&lt;object type=&quot;10049&quot; unique_id=&quot;10069&quot;&gt;&lt;property id=&quot;10020&quot; value=&quot;9&quot;/&gt;&lt;property id=&quot;10102&quot; value=&quot;0&quot;/&gt;&lt;property id=&quot;10191&quot; value=&quot;-1&quot;/&gt;&lt;/object&gt;"/>
  <p:tag name="MMPROD_COLLECTIONCONTAINERID" val="10065"/>
  <p:tag name="MMPROD_PARENTID" val="10376"/>
  <p:tag name="MMPROD_ANSWERLETTER" val="A) "/>
</p:tagLst>
</file>

<file path=ppt/tags/tag174.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1]]&gt;&lt;/Left&gt;&lt;Top&gt;&lt;![CDATA[198]]&gt;&lt;/Top&gt;&lt;/ChangeData&gt;"/>
  <p:tag name="MMPROD_ID" val="10070"/>
  <p:tag name="MMPROD_TYPE" val="10018"/>
  <p:tag name="MMPROD_DATA" val="&lt;property id=&quot;10074&quot; value=&quot;0&quot;/&gt;&lt;property id=&quot;10193&quot; value=&quot;B&quot;/&gt;&lt;property id=&quot;10199&quot; value=&quot;0&quot;/&gt;&lt;object type=&quot;10049&quot; unique_id=&quot;10071&quot;&gt;&lt;property id=&quot;10020&quot; value=&quot;9&quot;/&gt;&lt;property id=&quot;10102&quot; value=&quot;0&quot;/&gt;&lt;property id=&quot;10191&quot; value=&quot;-1&quot;/&gt;&lt;/object&gt;"/>
  <p:tag name="MMPROD_COLLECTIONCONTAINERID" val="10065"/>
  <p:tag name="MMPROD_PARENTID" val="10376"/>
  <p:tag name="MMPROD_ANSWERLETTER" val="B) "/>
</p:tagLst>
</file>

<file path=ppt/tags/tag175.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48]]&gt;&lt;/Left&gt;&lt;Top&gt;&lt;![CDATA[234]]&gt;&lt;/Top&gt;&lt;/ChangeData&gt;"/>
  <p:tag name="MMPROD_ID" val="10072"/>
  <p:tag name="MMPROD_TYPE" val="10018"/>
  <p:tag name="MMPROD_DATA" val="&lt;property id=&quot;10074&quot; value=&quot;1&quot;/&gt;&lt;property id=&quot;10193&quot; value=&quot;C&quot;/&gt;&lt;property id=&quot;10199&quot; value=&quot;0&quot;/&gt;&lt;object type=&quot;10049&quot; unique_id=&quot;10073&quot;&gt;&lt;property id=&quot;10020&quot; value=&quot;9&quot;/&gt;&lt;property id=&quot;10102&quot; value=&quot;0&quot;/&gt;&lt;property id=&quot;10191&quot; value=&quot;-1&quot;/&gt;&lt;/object&gt;"/>
  <p:tag name="MMPROD_COLLECTIONCONTAINERID" val="10065"/>
  <p:tag name="MMPROD_PARENTID" val="10376"/>
  <p:tag name="MMPROD_ANSWERLETTER" val="C) "/>
</p:tagLst>
</file>

<file path=ppt/tags/tag176.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49.5]]&gt;&lt;/Left&gt;&lt;Top&gt;&lt;![CDATA[282]]&gt;&lt;/Top&gt;&lt;/ChangeData&gt;"/>
  <p:tag name="MMPROD_ID" val="10074"/>
  <p:tag name="MMPROD_TYPE" val="10018"/>
  <p:tag name="MMPROD_DATA" val="&lt;property id=&quot;10074&quot; value=&quot;0&quot;/&gt;&lt;property id=&quot;10193&quot; value=&quot;D&quot;/&gt;&lt;property id=&quot;10199&quot; value=&quot;0&quot;/&gt;&lt;object type=&quot;10049&quot; unique_id=&quot;10075&quot;&gt;&lt;property id=&quot;10020&quot; value=&quot;9&quot;/&gt;&lt;property id=&quot;10102&quot; value=&quot;0&quot;/&gt;&lt;property id=&quot;10191&quot; value=&quot;-1&quot;/&gt;&lt;/object&gt;"/>
  <p:tag name="MMPROD_COLLECTIONCONTAINERID" val="10065"/>
  <p:tag name="MMPROD_PARENTID" val="10376"/>
  <p:tag name="MMPROD_ANSWERLETTER" val="D) "/>
</p:tagLst>
</file>

<file path=ppt/tags/tag177.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178.xml><?xml version="1.0" encoding="utf-8"?>
<p:tagLst xmlns:a="http://schemas.openxmlformats.org/drawingml/2006/main" xmlns:r="http://schemas.openxmlformats.org/officeDocument/2006/relationships" xmlns:p="http://schemas.openxmlformats.org/presentationml/2006/main">
  <p:tag name="MMPROD_LASTVALUES" val="&lt;ChangeData&gt;&lt;Text&gt;&lt;![CDATA[C3H7N]]&gt;&lt;/Text&gt;&lt;FontSize&gt;&lt;![CDATA[28]]&gt;&lt;/FontSize&gt;&lt;Left&gt;&lt;![CDATA[122]]&gt;&lt;/Left&gt;&lt;Top&gt;&lt;![CDATA[271375]]&gt;&lt;/Top&gt;&lt;/ChangeData&gt;"/>
  <p:tag name="MMPROD_ABSOLUTEPOSITIONID" val="1024"/>
</p:tagLst>
</file>

<file path=ppt/tags/tag179.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18.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5.mp3"/>
  <p:tag name="PPSNARRATION" val="25,533746686,C:\Documents and Settings\Admin\Desktop\Elea ( 24- 02-2015)\AMIN Elearning3( 27 02-2015)\BAI AMIN (A)\Media.ppcx"/>
</p:tagLst>
</file>

<file path=ppt/tags/tag180.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181.xml><?xml version="1.0" encoding="utf-8"?>
<p:tagLst xmlns:a="http://schemas.openxmlformats.org/drawingml/2006/main" xmlns:r="http://schemas.openxmlformats.org/officeDocument/2006/relationships" xmlns:p="http://schemas.openxmlformats.org/presentationml/2006/main">
  <p:tag name="MMPROD_LASTVALUES" val="&lt;ChangeData&gt;&lt;Text&gt;&lt;![CDATA[ C3H9N]]&gt;&lt;/Text&gt;&lt;FontSize&gt;&lt;![CDATA[28]]&gt;&lt;/FontSize&gt;&lt;Left&gt;&lt;![CDATA[122]]&gt;&lt;/Left&gt;&lt;Top&gt;&lt;![CDATA[224125]]&gt;&lt;/Top&gt;&lt;/ChangeData&gt;"/>
  <p:tag name="MMPROD_ABSOLUTEPOSITIONID" val="1023"/>
</p:tagLst>
</file>

<file path=ppt/tags/tag182.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183.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184.xml><?xml version="1.0" encoding="utf-8"?>
<p:tagLst xmlns:a="http://schemas.openxmlformats.org/drawingml/2006/main" xmlns:r="http://schemas.openxmlformats.org/officeDocument/2006/relationships" xmlns:p="http://schemas.openxmlformats.org/presentationml/2006/main">
  <p:tag name="MMPROD_LASTVALUES" val="&lt;ChangeData&gt;&lt;Text&gt;&lt;![CDATA[ C2H7N]]&gt;&lt;/Text&gt;&lt;FontSize&gt;&lt;![CDATA[28]]&gt;&lt;/FontSize&gt;&lt;Left&gt;&lt;![CDATA[121]]&gt;&lt;/Left&gt;&lt;Top&gt;&lt;![CDATA[176875]]&gt;&lt;/Top&gt;&lt;/ChangeData&gt;"/>
  <p:tag name="MMPROD_ABSOLUTEPOSITIONID" val="1022"/>
</p:tagLst>
</file>

<file path=ppt/tags/tag185.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186.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187.xml><?xml version="1.0" encoding="utf-8"?>
<p:tagLst xmlns:a="http://schemas.openxmlformats.org/drawingml/2006/main" xmlns:r="http://schemas.openxmlformats.org/officeDocument/2006/relationships" xmlns:p="http://schemas.openxmlformats.org/presentationml/2006/main">
  <p:tag name="MMPROD_LASTVALUES" val="&lt;ChangeData&gt;&lt;Text&gt;&lt;![CDATA[ CH5N]]&gt;&lt;/Text&gt;&lt;FontSize&gt;&lt;![CDATA[28]]&gt;&lt;/FontSize&gt;&lt;Left&gt;&lt;![CDATA[121]]&gt;&lt;/Left&gt;&lt;Top&gt;&lt;![CDATA[129625]]&gt;&lt;/Top&gt;&lt;/ChangeData&gt;"/>
  <p:tag name="MMPROD_ABSOLUTEPOSITIONID" val="1021"/>
</p:tagLst>
</file>

<file path=ppt/tags/tag188.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189.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19.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6.mp3"/>
  <p:tag name="PPSNARRATION" val="26,533746686,C:\Documents and Settings\Admin\Desktop\Elea ( 24- 02-2015)\AMIN Elearning3( 27 02-2015)\BAI AMIN (A)\Media.ppcx"/>
</p:tagLst>
</file>

<file path=ppt/tags/tag19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191.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9,533746686,C:\Documents and Settings\Admin\Desktop\Elea ( 24- 02-2015)\AMIN Elearning3( 27 02-2015)\BAI AMIN (A)\Media.ppcx"/>
  <p:tag name="MMPROD_PASSDATA" val="&lt;object type=&quot;10050&quot; unique_id=&quot;10066&quot;&gt;&lt;property id=&quot;10020&quot; value=&quot;3&quot;/&gt;&lt;property id=&quot;10021&quot; value=&quot;429&quot;/&gt;&lt;property id=&quot;10101&quot; value=&quot;[jumptoframe],Value=429,&quot;/&gt;&lt;property id=&quot;10102&quot; value=&quot;0&quot;/&gt;&lt;property id=&quot;10191&quot; value=&quot;-1&quot;/&gt;&lt;/object&gt;"/>
  <p:tag name="MMPROD_FAILDATA" val="&lt;object type=&quot;10051&quot; unique_id=&quot;10067&quot;&gt;&lt;property id=&quot;10020&quot; value=&quot;3&quot;/&gt;&lt;property id=&quot;10021&quot; value=&quot;473&quot;/&gt;&lt;property id=&quot;10101&quot; value=&quot;[jumptoframe],Value=473,&quot;/&gt;&lt;property id=&quot;10102&quot; value=&quot;0&quot;/&gt;&lt;property id=&quot;10191&quot; value=&quot;-1&quot;/&gt;&lt;/object&gt;"/>
  <p:tag name="MMPROD_TYPE" val="10008"/>
  <p:tag name="MMPROD_DATA" val="&lt;property id=&quot;10026&quot; value=&quot;10&quot;/&gt;&lt;property id=&quot;10027&quot; value=&quot;Interaction10377&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7"/>
  <p:tag name="MMPROD_LASTVALUES" val="&lt;ChangeData&gt;&lt;SlideID&gt;&lt;![CDATA[484]]&gt;&lt;/SlideID&gt;&lt;/ChangeData&gt;"/>
  <p:tag name="MMPROD_ANSWERCOUNT" val="4"/>
</p:tagLst>
</file>

<file path=ppt/tags/tag192.xml><?xml version="1.0" encoding="utf-8"?>
<p:tagLst xmlns:a="http://schemas.openxmlformats.org/drawingml/2006/main" xmlns:r="http://schemas.openxmlformats.org/officeDocument/2006/relationships" xmlns:p="http://schemas.openxmlformats.org/presentationml/2006/main">
  <p:tag name="MMPROD_ID" val="10064"/>
  <p:tag name="MMPROD_ABSOLUTEPOSITIONID" val="100"/>
  <p:tag name="MMPROD_LASTVALUES" val="&lt;ChangeData&gt;&lt;Text&gt;&lt;![CDATA[Câu 10: Cho 4,5g C2H5NH2 tác dụng vừa đủ với dung dịch HCl, khối lượng muối thu được là:]]&gt;&lt;/Text&gt;&lt;FontSize&gt;&lt;![CDATA[27]]&gt;&lt;/FontSize&gt;&lt;Left&gt;&lt;![CDATA[0]]&gt;&lt;/Left&gt;&lt;Top&gt;&lt;![CDATA[0]]&gt;&lt;/Top&gt;&lt;/ChangeData&gt;"/>
</p:tagLst>
</file>

<file path=ppt/tags/tag193.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194.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195.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196.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197.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198.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199.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2.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mp3"/>
  <p:tag name="PPSNARRATION" val="1,533746686,C:\Documents and Settings\Admin\Desktop\Elea ( 24- 02-2015)\AMIN Elearning3( 27 02-2015)\BAI AMIN (A)\Media.ppcx"/>
</p:tagLst>
</file>

<file path=ppt/tags/tag20.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8.mp3"/>
  <p:tag name="PPSNARRATION" val="28,533746686,C:\Documents and Settings\Admin\Desktop\Elea ( 24- 02-2015)\AMIN Elearning3( 27 02-2015)\BAI AMIN (A)\Media.ppcx"/>
</p:tagLst>
</file>

<file path=ppt/tags/tag200.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201.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202.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32]]&gt;&lt;/Top&gt;&lt;/ChangeData&gt;"/>
  <p:tag name="MMPROD_ID" val="10068"/>
  <p:tag name="MMPROD_TYPE" val="10018"/>
  <p:tag name="MMPROD_DATA" val="&lt;property id=&quot;10074&quot; value=&quot;0&quot;/&gt;&lt;property id=&quot;10193&quot; value=&quot;A&quot;/&gt;&lt;property id=&quot;10199&quot; value=&quot;0&quot;/&gt;&lt;object type=&quot;10049&quot; unique_id=&quot;10069&quot;&gt;&lt;property id=&quot;10020&quot; value=&quot;9&quot;/&gt;&lt;property id=&quot;10102&quot; value=&quot;0&quot;/&gt;&lt;property id=&quot;10191&quot; value=&quot;-1&quot;/&gt;&lt;/object&gt;"/>
  <p:tag name="MMPROD_COLLECTIONCONTAINERID" val="10065"/>
  <p:tag name="MMPROD_PARENTID" val="10377"/>
  <p:tag name="MMPROD_ANSWERLETTER" val="A) "/>
</p:tagLst>
</file>

<file path=ppt/tags/tag203.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4]]&gt;&lt;/Left&gt;&lt;Top&gt;&lt;![CDATA[174]]&gt;&lt;/Top&gt;&lt;/ChangeData&gt;"/>
  <p:tag name="MMPROD_ID" val="10070"/>
  <p:tag name="MMPROD_TYPE" val="10018"/>
  <p:tag name="MMPROD_DATA" val="&lt;property id=&quot;10074&quot; value=&quot;1&quot;/&gt;&lt;property id=&quot;10193&quot; value=&quot;B&quot;/&gt;&lt;property id=&quot;10199&quot; value=&quot;0&quot;/&gt;&lt;object type=&quot;10049&quot; unique_id=&quot;10071&quot;&gt;&lt;property id=&quot;10020&quot; value=&quot;9&quot;/&gt;&lt;property id=&quot;10102&quot; value=&quot;0&quot;/&gt;&lt;property id=&quot;10191&quot; value=&quot;-1&quot;/&gt;&lt;/object&gt;"/>
  <p:tag name="MMPROD_COLLECTIONCONTAINERID" val="10065"/>
  <p:tag name="MMPROD_PARENTID" val="10377"/>
  <p:tag name="MMPROD_ANSWERLETTER" val="B) "/>
</p:tagLst>
</file>

<file path=ppt/tags/tag204.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4]]&gt;&lt;/Left&gt;&lt;Top&gt;&lt;![CDATA[222]]&gt;&lt;/Top&gt;&lt;/ChangeData&gt;"/>
  <p:tag name="MMPROD_ID" val="10072"/>
  <p:tag name="MMPROD_TYPE" val="10018"/>
  <p:tag name="MMPROD_DATA" val="&lt;property id=&quot;10074&quot; value=&quot;0&quot;/&gt;&lt;property id=&quot;10193&quot; value=&quot;C&quot;/&gt;&lt;property id=&quot;10199&quot; value=&quot;0&quot;/&gt;&lt;object type=&quot;10049&quot; unique_id=&quot;10073&quot;&gt;&lt;property id=&quot;10020&quot; value=&quot;9&quot;/&gt;&lt;property id=&quot;10102&quot; value=&quot;0&quot;/&gt;&lt;property id=&quot;10191&quot; value=&quot;-1&quot;/&gt;&lt;/object&gt;"/>
  <p:tag name="MMPROD_COLLECTIONCONTAINERID" val="10065"/>
  <p:tag name="MMPROD_PARENTID" val="10377"/>
  <p:tag name="MMPROD_ANSWERLETTER" val="C) "/>
</p:tagLst>
</file>

<file path=ppt/tags/tag205.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4]]&gt;&lt;/Left&gt;&lt;Top&gt;&lt;![CDATA[270]]&gt;&lt;/Top&gt;&lt;/ChangeData&gt;"/>
  <p:tag name="MMPROD_ID" val="10074"/>
  <p:tag name="MMPROD_TYPE" val="10018"/>
  <p:tag name="MMPROD_DATA" val="&lt;property id=&quot;10074&quot; value=&quot;0&quot;/&gt;&lt;property id=&quot;10193&quot; value=&quot;D&quot;/&gt;&lt;property id=&quot;10199&quot; value=&quot;0&quot;/&gt;&lt;object type=&quot;10049&quot; unique_id=&quot;10075&quot;&gt;&lt;property id=&quot;10020&quot; value=&quot;9&quot;/&gt;&lt;property id=&quot;10102&quot; value=&quot;0&quot;/&gt;&lt;property id=&quot;10191&quot; value=&quot;-1&quot;/&gt;&lt;/object&gt;"/>
  <p:tag name="MMPROD_COLLECTIONCONTAINERID" val="10065"/>
  <p:tag name="MMPROD_PARENTID" val="10377"/>
  <p:tag name="MMPROD_ANSWERLETTER" val="D) "/>
</p:tagLst>
</file>

<file path=ppt/tags/tag206.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207.xml><?xml version="1.0" encoding="utf-8"?>
<p:tagLst xmlns:a="http://schemas.openxmlformats.org/drawingml/2006/main" xmlns:r="http://schemas.openxmlformats.org/officeDocument/2006/relationships" xmlns:p="http://schemas.openxmlformats.org/presentationml/2006/main">
  <p:tag name="MMPROD_LASTVALUES" val="&lt;ChangeData&gt;&lt;Text&gt;&lt;![CDATA[8,10 gam]]&gt;&lt;/Text&gt;&lt;FontSize&gt;&lt;![CDATA[28]]&gt;&lt;/FontSize&gt;&lt;Left&gt;&lt;![CDATA[122]]&gt;&lt;/Left&gt;&lt;Top&gt;&lt;![CDATA[271375]]&gt;&lt;/Top&gt;&lt;/ChangeData&gt;"/>
  <p:tag name="MMPROD_ABSOLUTEPOSITIONID" val="1024"/>
</p:tagLst>
</file>

<file path=ppt/tags/tag208.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209.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21.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45,533746686,C:\Documents and Settings\Admin\Desktop\Elea ( 24- 02-2015)\AMIN Elearning3( 27 02-2015)\BAI AMIN (A)\Media.ppcx"/>
</p:tagLst>
</file>

<file path=ppt/tags/tag210.xml><?xml version="1.0" encoding="utf-8"?>
<p:tagLst xmlns:a="http://schemas.openxmlformats.org/drawingml/2006/main" xmlns:r="http://schemas.openxmlformats.org/officeDocument/2006/relationships" xmlns:p="http://schemas.openxmlformats.org/presentationml/2006/main">
  <p:tag name="MMPROD_LASTVALUES" val="&lt;ChangeData&gt;&lt;Text&gt;&lt;![CDATA[7,65 gam]]&gt;&lt;/Text&gt;&lt;FontSize&gt;&lt;![CDATA[28]]&gt;&lt;/FontSize&gt;&lt;Left&gt;&lt;![CDATA[122]]&gt;&lt;/Left&gt;&lt;Top&gt;&lt;![CDATA[224125]]&gt;&lt;/Top&gt;&lt;/ChangeData&gt;"/>
  <p:tag name="MMPROD_ABSOLUTEPOSITIONID" val="1023"/>
</p:tagLst>
</file>

<file path=ppt/tags/tag211.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212.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213.xml><?xml version="1.0" encoding="utf-8"?>
<p:tagLst xmlns:a="http://schemas.openxmlformats.org/drawingml/2006/main" xmlns:r="http://schemas.openxmlformats.org/officeDocument/2006/relationships" xmlns:p="http://schemas.openxmlformats.org/presentationml/2006/main">
  <p:tag name="MMPROD_LASTVALUES" val="&lt;ChangeData&gt;&lt;Text&gt;&lt;![CDATA[8,15 gam]]&gt;&lt;/Text&gt;&lt;FontSize&gt;&lt;![CDATA[28]]&gt;&lt;/FontSize&gt;&lt;Left&gt;&lt;![CDATA[121]]&gt;&lt;/Left&gt;&lt;Top&gt;&lt;![CDATA[176875]]&gt;&lt;/Top&gt;&lt;/ChangeData&gt;"/>
  <p:tag name="MMPROD_ABSOLUTEPOSITIONID" val="1022"/>
</p:tagLst>
</file>

<file path=ppt/tags/tag21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15.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216.xml><?xml version="1.0" encoding="utf-8"?>
<p:tagLst xmlns:a="http://schemas.openxmlformats.org/drawingml/2006/main" xmlns:r="http://schemas.openxmlformats.org/officeDocument/2006/relationships" xmlns:p="http://schemas.openxmlformats.org/presentationml/2006/main">
  <p:tag name="MMPROD_LASTVALUES" val="&lt;ChangeData&gt;&lt;Text&gt;&lt;![CDATA[0,85 gam]]&gt;&lt;/Text&gt;&lt;FontSize&gt;&lt;![CDATA[28]]&gt;&lt;/FontSize&gt;&lt;Left&gt;&lt;![CDATA[121]]&gt;&lt;/Left&gt;&lt;Top&gt;&lt;![CDATA[129625]]&gt;&lt;/Top&gt;&lt;/ChangeData&gt;"/>
  <p:tag name="MMPROD_ABSOLUTEPOSITIONID" val="1021"/>
</p:tagLst>
</file>

<file path=ppt/tags/tag21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218.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219.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22.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8,533746686,C:\Documents and Settings\Admin\Desktop\Elea ( 24- 02-2015)\AMIN Elearning3( 27 02-2015)\BAI AMIN (A)\Media.ppcx"/>
</p:tagLst>
</file>

<file path=ppt/tags/tag220.xml><?xml version="1.0" encoding="utf-8"?>
<p:tagLst xmlns:a="http://schemas.openxmlformats.org/drawingml/2006/main" xmlns:r="http://schemas.openxmlformats.org/officeDocument/2006/relationships" xmlns:p="http://schemas.openxmlformats.org/presentationml/2006/main">
  <p:tag name="MMPROD_SCORING" val="10004"/>
  <p:tag name="MMPROD_TYPE" val="10007"/>
  <p:tag name="MMPROD_LASTVALUES" val="&lt;ChangeData&gt;&lt;SlideID&gt;&lt;![CDATA[429]]&gt;&lt;/SlideID&gt;&lt;/ChangeData&gt;"/>
  <p:tag name="PPSNARRATIONPROPS" val="C:\Documents and Settings\Admin\Desktop\Elea ( 24- 02-2015)\AMIN Elearning3( 24- 02-2015)\Ghi âm\Slide29.mp3"/>
  <p:tag name="PPSNARRATION" val="41,533746686,C:\Documents and Settings\Admin\Desktop\Elea ( 24- 02-2015)\AMIN Elearning3( 27 02-2015)\BAI AMIN (A)\Media.ppcx"/>
</p:tagLst>
</file>

<file path=ppt/tags/tag221.xml><?xml version="1.0" encoding="utf-8"?>
<p:tagLst xmlns:a="http://schemas.openxmlformats.org/drawingml/2006/main" xmlns:r="http://schemas.openxmlformats.org/officeDocument/2006/relationships" xmlns:p="http://schemas.openxmlformats.org/presentationml/2006/main">
  <p:tag name="MMPROD_LASTVALUES" val="&lt;ChangeData&gt;&lt;Text&gt;&lt;![CDATA[Quiz]]&gt;&lt;/Text&gt;&lt;FontSize&gt;&lt;![CDATA[44]]&gt;&lt;/FontSize&gt;&lt;Left&gt;&lt;![CDATA[0]]&gt;&lt;/Left&gt;&lt;Top&gt;&lt;![CDATA[0]]&gt;&lt;/Top&gt;&lt;/ChangeData&gt;"/>
  <p:tag name="MMPROD_ABSOLUTEPOSITIONID" val="100"/>
</p:tagLst>
</file>

<file path=ppt/tags/tag222.xml><?xml version="1.0" encoding="utf-8"?>
<p:tagLst xmlns:a="http://schemas.openxmlformats.org/drawingml/2006/main" xmlns:r="http://schemas.openxmlformats.org/officeDocument/2006/relationships" xmlns:p="http://schemas.openxmlformats.org/presentationml/2006/main">
  <p:tag name="MMPROD_ABSOLUTEPOSITIONID_{SCORE}" val="9001"/>
  <p:tag name="MMPROD_ABSOLUTEPOSITIONID_{MAX-SCORE}" val="9002"/>
  <p:tag name="MMPROD_ABSOLUTEPOSITIONID_{TOTAL-ATTEMPTS}" val="9006"/>
</p:tagLst>
</file>

<file path=ppt/tags/tag223.xml><?xml version="1.0" encoding="utf-8"?>
<p:tagLst xmlns:a="http://schemas.openxmlformats.org/drawingml/2006/main" xmlns:r="http://schemas.openxmlformats.org/officeDocument/2006/relationships" xmlns:p="http://schemas.openxmlformats.org/presentationml/2006/main">
  <p:tag name="MMPROD_LASTVALUES" val="&lt;ChangeData&gt;&lt;Text&gt;&lt;![CDATA[Question Feedback/Review Information Will Appear Here]]&gt;&lt;/Text&gt;&lt;FontSize&gt;&lt;![CDATA[18]]&gt;&lt;/FontSize&gt;&lt;Left&gt;&lt;![CDATA[0]]&gt;&lt;/Left&gt;&lt;Top&gt;&lt;![CDATA[0]]&gt;&lt;/Top&gt;&lt;/ChangeData&gt;"/>
  <p:tag name="MMPROD_ABSOLUTEPOSITIONID" val="7006"/>
</p:tagLst>
</file>

<file path=ppt/tags/tag224.xml><?xml version="1.0" encoding="utf-8"?>
<p:tagLst xmlns:a="http://schemas.openxmlformats.org/drawingml/2006/main" xmlns:r="http://schemas.openxmlformats.org/officeDocument/2006/relationships" xmlns:p="http://schemas.openxmlformats.org/presentationml/2006/main">
  <p:tag name="MMPROD_ABSOLUTEPOSITIONID" val="9007"/>
  <p:tag name="MMPROD_LASTVALUES" val="&lt;ChangeData&gt;&lt;Left&gt;&lt;![CDATA[586.75]]&gt;&lt;/Left&gt;&lt;Top&gt;&lt;![CDATA[450.25]]&gt;&lt;/Top&gt;&lt;/ChangeData&gt;"/>
</p:tagLst>
</file>

<file path=ppt/tags/tag225.xml><?xml version="1.0" encoding="utf-8"?>
<p:tagLst xmlns:a="http://schemas.openxmlformats.org/drawingml/2006/main" xmlns:r="http://schemas.openxmlformats.org/officeDocument/2006/relationships" xmlns:p="http://schemas.openxmlformats.org/presentationml/2006/main">
  <p:tag name="MMPROD_ABSOLUTEPOSITIONID" val="9009"/>
  <p:tag name="MMPROD_LASTVALUES" val="&lt;ChangeData&gt;&lt;Left&gt;&lt;![CDATA[482.625]]&gt;&lt;/Left&gt;&lt;Top&gt;&lt;![CDATA[450.25]]&gt;&lt;/Top&gt;&lt;/ChangeData&gt;"/>
</p:tagLst>
</file>

<file path=ppt/tags/tag226.xml><?xml version="1.0" encoding="utf-8"?>
<p:tagLst xmlns:a="http://schemas.openxmlformats.org/drawingml/2006/main" xmlns:r="http://schemas.openxmlformats.org/officeDocument/2006/relationships" xmlns:p="http://schemas.openxmlformats.org/presentationml/2006/main">
  <p:tag name="MMPROD_ABSOLUTEPOSITIONID" val="9010"/>
  <p:tag name="MMPROD_LASTVALUES" val="&lt;ChangeData&gt;&lt;Text&gt;&lt;![CDATA[Continue]]&gt;&lt;/Text&gt;&lt;FontSize&gt;&lt;![CDATA[13]]&gt;&lt;/FontSize&gt;&lt;Left&gt;&lt;![CDATA[484.625]]&gt;&lt;/Left&gt;&lt;Top&gt;&lt;![CDATA[452.25]]&gt;&lt;/Top&gt;&lt;/ChangeData&gt;"/>
</p:tagLst>
</file>

<file path=ppt/tags/tag227.xml><?xml version="1.0" encoding="utf-8"?>
<p:tagLst xmlns:a="http://schemas.openxmlformats.org/drawingml/2006/main" xmlns:r="http://schemas.openxmlformats.org/officeDocument/2006/relationships" xmlns:p="http://schemas.openxmlformats.org/presentationml/2006/main">
  <p:tag name="MMPROD_ABSOLUTEPOSITIONID" val="9008"/>
  <p:tag name="MMPROD_LASTVALUES" val="&lt;ChangeData&gt;&lt;Text&gt;&lt;![CDATA[Review Quiz]]&gt;&lt;/Text&gt;&lt;FontSize&gt;&lt;![CDATA[14]]&gt;&lt;/FontSize&gt;&lt;Left&gt;&lt;![CDATA[588.75]]&gt;&lt;/Left&gt;&lt;Top&gt;&lt;![CDATA[452.25]]&gt;&lt;/Top&gt;&lt;/ChangeData&gt;"/>
</p:tagLst>
</file>

<file path=ppt/tags/tag228.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44,533746686,C:\Documents and Settings\Admin\Desktop\Elea ( 24- 02-2015)\AMIN Elearning3( 27 02-2015)\BAI AMIN (A)\Media.ppcx"/>
</p:tagLst>
</file>

<file path=ppt/tags/tag229.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46,533746686,C:\Documents and Settings\Admin\Desktop\Elea ( 24- 02-2015)\AMIN Elearning3( 27 02-2015)\BAI AMIN (A)\Media.ppcx"/>
</p:tagLst>
</file>

<file path=ppt/tags/tag23.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40,533746686,C:\Documents and Settings\Admin\Desktop\Elea ( 24- 02-2015)\AMIN Elearning3( 27 02-2015)\BAI AMIN (A)\Media.ppcx"/>
</p:tagLst>
</file>

<file path=ppt/tags/tag24.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30b.mp3"/>
  <p:tag name="PPSNARRATION" val="29,533746686,C:\Documents and Settings\Admin\Desktop\Elea ( 24- 02-2015)\AMIN Elearning3( 27 02-2015)\BAI AMIN (A)\Media.ppcx"/>
  <p:tag name="MMPROD_PASSDATA" val="&lt;object type=&quot;10050&quot; unique_id=&quot;10385&quot;&gt;&lt;property id=&quot;10020&quot; value=&quot;2&quot;/&gt;&lt;property id=&quot;10102&quot; value=&quot;0&quot;/&gt;&lt;property id=&quot;10191&quot; value=&quot;-1&quot;/&gt;&lt;/object&gt;"/>
  <p:tag name="MMPROD_FAILDATA" val="&lt;object type=&quot;10051&quot; unique_id=&quot;10386&quot;&gt;&lt;property id=&quot;10020&quot; value=&quot;2&quot;/&gt;&lt;property id=&quot;10102&quot; value=&quot;0&quot;/&gt;&lt;property id=&quot;10191&quot; value=&quot;-1&quot;/&gt;&lt;/object&gt;"/>
  <p:tag name="MMPROD_TYPE" val="10011"/>
  <p:tag name="MMPROD_DATA" val="&lt;property id=&quot;10025&quot; value=&quot;300&quot;/&gt;&lt;property id=&quot;10026&quot; value=&quot;10&quot;/&gt;&lt;property id=&quot;10027&quot; value=&quot;Interaction10383&quot;/&gt;&lt;property id=&quot;10028&quot; value=&quot;0&quot;/&gt;&lt;property id=&quot;10070&quot; value=&quot;Fill-in-the-blank&quot;/&gt;&lt;property id=&quot;10098&quot; value=&quot;Fill-in-the-blank&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38"/>
  <p:tag name="MMPROD_LASTVALUES" val="&lt;ChangeData&gt;&lt;SlideID&gt;&lt;![CDATA[475]]&gt;&lt;/SlideID&gt;&lt;/ChangeData&gt;"/>
  <p:tag name="MMPROD_ANSWERCOUNT" val="2"/>
</p:tagLst>
</file>

<file path=ppt/tags/tag25.xml><?xml version="1.0" encoding="utf-8"?>
<p:tagLst xmlns:a="http://schemas.openxmlformats.org/drawingml/2006/main" xmlns:r="http://schemas.openxmlformats.org/officeDocument/2006/relationships" xmlns:p="http://schemas.openxmlformats.org/presentationml/2006/main">
  <p:tag name="MMPROD_ID" val="10383"/>
  <p:tag name="MMPROD_ABSOLUTEPOSITIONID" val="100"/>
  <p:tag name="MMPROD_LASTVALUES" val="&lt;ChangeData&gt;&lt;Text&gt;&lt;![CDATA[      Câu 1: Điền từ thích hợp vào chỗ trống]]&gt;&lt;/Text&gt;&lt;FontSize&gt;&lt;![CDATA[37]]&gt;&lt;/FontSize&gt;&lt;Left&gt;&lt;![CDATA[0]]&gt;&lt;/Left&gt;&lt;Top&gt;&lt;![CDATA[0]]&gt;&lt;/Top&gt;&lt;/ChangeData&gt;"/>
</p:tagLst>
</file>

<file path=ppt/tags/tag26.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27.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28.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29.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3.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3.mp3"/>
  <p:tag name="PPSNARRATION" val="3,533746686,C:\Documents and Settings\Admin\Desktop\Elea ( 24- 02-2015)\AMIN Elearning3( 27 02-2015)\BAI AMIN (A)\Media.ppcx"/>
</p:tagLst>
</file>

<file path=ppt/tags/tag30.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32.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33.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34.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35.xml><?xml version="1.0" encoding="utf-8"?>
<p:tagLst xmlns:a="http://schemas.openxmlformats.org/drawingml/2006/main" xmlns:r="http://schemas.openxmlformats.org/officeDocument/2006/relationships" xmlns:p="http://schemas.openxmlformats.org/presentationml/2006/main">
  <p:tag name="MMPROD_ID" val="10383"/>
  <p:tag name="MMPROD_ABSOLUTEPOSITIONID" val="102"/>
  <p:tag name="MMPROD_DATA" val="   Khi thay thế 1 hay nhiều nguyên tử hiđro trong  phân tử&amp;lt;1&amp;gt; bằng 1 hay nhiều gốc hiđro  cácbon ta được&amp;lt;2&amp;gt;&amp;#x0D;&amp;#x0A;&amp;#x0D;&amp;#x0A;"/>
  <p:tag name="MMPROD_FILLBLANKQUESTIONCHANGED" val="false"/>
</p:tagLst>
</file>

<file path=ppt/tags/tag36.xml><?xml version="1.0" encoding="utf-8"?>
<p:tagLst xmlns:a="http://schemas.openxmlformats.org/drawingml/2006/main" xmlns:r="http://schemas.openxmlformats.org/officeDocument/2006/relationships" xmlns:p="http://schemas.openxmlformats.org/presentationml/2006/main">
  <p:tag name="MMPROD_LASTVALUES" val="&lt;ChangeData&gt;&lt;Text&gt;&lt;![CDATA[Khi thay thế 1 hay nhiều nguyên tử hiđro ]]&gt;&lt;/Text&gt;&lt;FontSize&gt;&lt;![CDATA[32]]&gt;&lt;/FontSize&gt;&lt;Left&gt;&lt;![CDATA[0]]&gt;&lt;/Left&gt;&lt;Top&gt;&lt;![CDATA[0]]&gt;&lt;/Top&gt;&lt;/ChangeData&gt;"/>
</p:tagLst>
</file>

<file path=ppt/tags/tag37.xml><?xml version="1.0" encoding="utf-8"?>
<p:tagLst xmlns:a="http://schemas.openxmlformats.org/drawingml/2006/main" xmlns:r="http://schemas.openxmlformats.org/officeDocument/2006/relationships" xmlns:p="http://schemas.openxmlformats.org/presentationml/2006/main">
  <p:tag name="MMPROD_LASTVALUES" val="&lt;ChangeData&gt;&lt;Text&gt;&lt;![CDATA[trong phân &amp;#x0D;&amp;#x0A;]]&gt;&lt;/Text&gt;&lt;FontSize&gt;&lt;![CDATA[32]]&gt;&lt;/FontSize&gt;&lt;Left&gt;&lt;![CDATA[0]]&gt;&lt;/Left&gt;&lt;Top&gt;&lt;![CDATA[0]]&gt;&lt;/Top&gt;&lt;/ChangeData&gt;"/>
</p:tagLst>
</file>

<file path=ppt/tags/tag38.xml><?xml version="1.0" encoding="utf-8"?>
<p:tagLst xmlns:a="http://schemas.openxmlformats.org/drawingml/2006/main" xmlns:r="http://schemas.openxmlformats.org/officeDocument/2006/relationships" xmlns:p="http://schemas.openxmlformats.org/presentationml/2006/main">
  <p:tag name="MMPROD_LASTVALUES" val="&lt;ChangeData&gt;&lt;Text&gt;&lt;![CDATA[đro các bon ta được&amp;lt;&amp;lt;2&amp;gt;XXXXXX&amp;gt; &amp;#x0D;&amp;#x0A;]]&gt;&lt;/Text&gt;&lt;FontSize&gt;&lt;![CDATA[32]]&gt;&lt;/FontSize&gt;&lt;Left&gt;&lt;![CDATA[0]]&gt;&lt;/Left&gt;&lt;Top&gt;&lt;![CDATA[0]]&gt;&lt;/Top&gt;&lt;/ChangeData&gt;"/>
  <p:tag name="MMPROD_SEGMENT" val="6"/>
</p:tagLst>
</file>

<file path=ppt/tags/tag39.xml><?xml version="1.0" encoding="utf-8"?>
<p:tagLst xmlns:a="http://schemas.openxmlformats.org/drawingml/2006/main" xmlns:r="http://schemas.openxmlformats.org/officeDocument/2006/relationships" xmlns:p="http://schemas.openxmlformats.org/presentationml/2006/main">
  <p:tag name="MMPROD_LASTVALUES" val="&lt;ChangeData&gt;&lt;Text&gt;&lt;![CDATA[đro các bon ta được]]&gt;&lt;/Text&gt;&lt;FontSize&gt;&lt;![CDATA[32]]&gt;&lt;/FontSize&gt;&lt;Left&gt;&lt;![CDATA[0]]&gt;&lt;/Left&gt;&lt;Top&gt;&lt;![CDATA[0]]&gt;&lt;/Top&gt;&lt;/ChangeData&gt;"/>
  <p:tag name="MMPROD_SEGMENT" val="4"/>
</p:tagLst>
</file>

<file path=ppt/tags/tag4.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4.mp3"/>
  <p:tag name="PPSNARRATION" val="4,533746686,C:\Documents and Settings\Admin\Desktop\Elea ( 24- 02-2015)\AMIN Elearning3( 27 02-2015)\BAI AMIN (A)\Media.ppcx"/>
</p:tagLst>
</file>

<file path=ppt/tags/tag40.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5"/>
  <p:tag name="MMPROD_SCALEOPERATION" val="1"/>
  <p:tag name="MMPROD_SEGMENT" val="5"/>
  <p:tag name="MMPROD_DATAEXT" val="&lt;object type=&quot;10047&quot; unique_id=&quot;10398&quot;&gt;&lt;object type=&quot;10030&quot; unique_id=&quot;10399&quot;&gt;&lt;property id=&quot;10088&quot; value=&quot;0&quot;/&gt;&lt;property id=&quot;10176&quot; value=&quot;Amin&quot;/&gt;&lt;/object&gt;&lt;/object&gt;"/>
  <p:tag name="MMPROD_ID" val="10397"/>
  <p:tag name="MMPROD_TYPE" val="10019"/>
  <p:tag name="MMPROD_DATA" val="&lt;property id=&quot;10019&quot; value=&quot;0&quot;/&gt;&lt;property id=&quot;10079&quot; value=&quot;0&quot;/&gt;&lt;property id=&quot;10187&quot; value=&quot;&amp;lt;select an answer&amp;gt;&quot;/&gt;&lt;property id=&quot;10199&quot; value=&quot;0&quot;/&gt;"/>
  <p:tag name="MMPROD_COLLECTIONCONTAINERID" val="10384"/>
  <p:tag name="MMPROD_PARENTID" val="10407"/>
</p:tagLst>
</file>

<file path=ppt/tags/tag41.xml><?xml version="1.0" encoding="utf-8"?>
<p:tagLst xmlns:a="http://schemas.openxmlformats.org/drawingml/2006/main" xmlns:r="http://schemas.openxmlformats.org/officeDocument/2006/relationships" xmlns:p="http://schemas.openxmlformats.org/presentationml/2006/main">
  <p:tag name="MMPROD_LASTVALUES" val="&lt;ChangeData&gt;&lt;Text&gt;&lt;![CDATA[tử&amp;lt;&amp;lt;1&amp;gt;XXXXXX&amp;gt;  bằng 1 hay nhiều gốc hi ]]&gt;&lt;/Text&gt;&lt;FontSize&gt;&lt;![CDATA[32]]&gt;&lt;/FontSize&gt;&lt;Left&gt;&lt;![CDATA[0]]&gt;&lt;/Left&gt;&lt;Top&gt;&lt;![CDATA[0]]&gt;&lt;/Top&gt;&lt;/ChangeData&gt;"/>
  <p:tag name="MMPROD_SEGMENT" val="3"/>
</p:tagLst>
</file>

<file path=ppt/tags/tag42.xml><?xml version="1.0" encoding="utf-8"?>
<p:tagLst xmlns:a="http://schemas.openxmlformats.org/drawingml/2006/main" xmlns:r="http://schemas.openxmlformats.org/officeDocument/2006/relationships" xmlns:p="http://schemas.openxmlformats.org/presentationml/2006/main">
  <p:tag name="MMPROD_LASTVALUES" val="&lt;ChangeData&gt;&lt;Text&gt;&lt;![CDATA[tử]]&gt;&lt;/Text&gt;&lt;FontSize&gt;&lt;![CDATA[32]]&gt;&lt;/FontSize&gt;&lt;Left&gt;&lt;![CDATA[0]]&gt;&lt;/Left&gt;&lt;Top&gt;&lt;![CDATA[0]]&gt;&lt;/Top&gt;&lt;/ChangeData&gt;"/>
  <p:tag name="MMPROD_SEGMENT" val="1"/>
</p:tagLst>
</file>

<file path=ppt/tags/tag43.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5"/>
  <p:tag name="MMPROD_SCALEOPERATION" val="1"/>
  <p:tag name="MMPROD_SEGMENT" val="2"/>
  <p:tag name="MMPROD_DATAEXT" val="&lt;object type=&quot;10047&quot; unique_id=&quot;10395&quot;&gt;&lt;object type=&quot;10030&quot; unique_id=&quot;10396&quot;&gt;&lt;property id=&quot;10088&quot; value=&quot;0&quot;/&gt;&lt;property id=&quot;10176&quot; value=&quot;amoniac&quot;/&gt;&lt;/object&gt;&lt;object type=&quot;10030&quot; unique_id=&quot;10438&quot;&gt;&lt;property id=&quot;10088&quot; value=&quot;0&quot;/&gt;&lt;property id=&quot;10176&quot; value=&quot;NH3&quot;/&gt;&lt;/object&gt;&lt;object type=&quot;10030&quot; unique_id=&quot;10439&quot;&gt;&lt;property id=&quot;10088&quot; value=&quot;0&quot;/&gt;&lt;property id=&quot;10176&quot; value=&quot;Amoniac&quot;/&gt;&lt;/object&gt;&lt;/object&gt;"/>
  <p:tag name="MMPROD_ID" val="10394"/>
  <p:tag name="MMPROD_TYPE" val="10019"/>
  <p:tag name="MMPROD_DATA" val="&lt;property id=&quot;10019&quot; value=&quot;1&quot;/&gt;&lt;property id=&quot;10079&quot; value=&quot;0&quot;/&gt;&lt;property id=&quot;10187&quot; value=&quot;&amp;lt;select an answer&amp;gt;&quot;/&gt;&lt;property id=&quot;10199&quot; value=&quot;0&quot;/&gt;"/>
  <p:tag name="MMPROD_COLLECTIONCONTAINERID" val="10384"/>
  <p:tag name="MMPROD_PARENTID" val="10407"/>
</p:tagLst>
</file>

<file path=ppt/tags/tag44.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Làm lại]]&gt;&lt;/Text&gt;&lt;FontSize&gt;&lt;![CDATA[14]]&gt;&lt;/FontSize&gt;&lt;Left&gt;&lt;![CDATA[595.75]]&gt;&lt;/Left&gt;&lt;Top&gt;&lt;![CDATA[452.25]]&gt;&lt;/Top&gt;&lt;/ChangeData&gt;"/>
</p:tagLst>
</file>

<file path=ppt/tags/tag45.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Kiểm tra]]&gt;&lt;/Text&gt;&lt;FontSize&gt;&lt;![CDATA[14]]&gt;&lt;/FontSize&gt;&lt;Left&gt;&lt;![CDATA[498.625]]&gt;&lt;/Left&gt;&lt;Top&gt;&lt;![CDATA[452.25]]&gt;&lt;/Top&gt;&lt;/ChangeData&gt;"/>
</p:tagLst>
</file>

<file path=ppt/tags/tag46.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1,533746686,C:\Documents and Settings\Admin\Desktop\Elea ( 24- 02-2015)\AMIN Elearning3( 27 02-2015)\BAI AMIN (A)\Media.ppcx"/>
  <p:tag name="MMPROD_PASSDATA" val="&lt;object type=&quot;10050&quot; unique_id=&quot;10106&quot;&gt;&lt;property id=&quot;10020&quot; value=&quot;3&quot;/&gt;&lt;property id=&quot;10021&quot; value=&quot;434&quot;/&gt;&lt;property id=&quot;10101&quot; value=&quot;[jumptoframe],Value=434,&quot;/&gt;&lt;property id=&quot;10191&quot; value=&quot;-1&quot;/&gt;&lt;/object&gt;"/>
  <p:tag name="MMPROD_FAILDATA" val="&lt;object type=&quot;10051&quot; unique_id=&quot;10107&quot;&gt;&lt;property id=&quot;10020&quot; value=&quot;3&quot;/&gt;&lt;property id=&quot;10021&quot; value=&quot;474&quot;/&gt;&lt;property id=&quot;10101&quot; value=&quot;[jumptoframe],Value=474,&quot;/&gt;&lt;property id=&quot;10191&quot; value=&quot;-1&quot;/&gt;&lt;/object&gt;"/>
  <p:tag name="MMPROD_TYPE" val="10008"/>
  <p:tag name="MMPROD_DATA" val="&lt;property id=&quot;10026&quot; value=&quot;10&quot;/&gt;&lt;property id=&quot;10027&quot; value=&quot;Interaction10104&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0"/>
  <p:tag name="MMPROD_LASTVALUES" val="&lt;ChangeData&gt;&lt;SlideID&gt;&lt;![CDATA[477]]&gt;&lt;/SlideID&gt;&lt;/ChangeData&gt;"/>
  <p:tag name="MMPROD_ANSWERCOUNT" val="4"/>
</p:tagLst>
</file>

<file path=ppt/tags/tag47.xml><?xml version="1.0" encoding="utf-8"?>
<p:tagLst xmlns:a="http://schemas.openxmlformats.org/drawingml/2006/main" xmlns:r="http://schemas.openxmlformats.org/officeDocument/2006/relationships" xmlns:p="http://schemas.openxmlformats.org/presentationml/2006/main">
  <p:tag name="MMPROD_ID" val="10104"/>
  <p:tag name="MMPROD_ABSOLUTEPOSITIONID" val="100"/>
  <p:tag name="MMPROD_LASTVALUES" val="&lt;ChangeData&gt;&lt;Text&gt;&lt;![CDATA[Câu 3: Số đồng phân amin bậc một ứng với công thức phân tử C4H11N có là:]]&gt;&lt;/Text&gt;&lt;FontSize&gt;&lt;![CDATA[29]]&gt;&lt;/FontSize&gt;&lt;Left&gt;&lt;![CDATA[0]]&gt;&lt;/Left&gt;&lt;Top&gt;&lt;![CDATA[0]]&gt;&lt;/Top&gt;&lt;/ChangeData&gt;"/>
</p:tagLst>
</file>

<file path=ppt/tags/tag4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4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5.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6.mp3"/>
  <p:tag name="PPSNARRATION" val="6,533746686,C:\Documents and Settings\Admin\Desktop\Elea ( 24- 02-2015)\AMIN Elearning3( 27 02-2015)\BAI AMIN (A)\Media.ppcx"/>
</p:tagLst>
</file>

<file path=ppt/tags/tag50.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51.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52.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53.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54.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55.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56.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57.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26]]&gt;&lt;/Top&gt;&lt;/ChangeData&gt;"/>
  <p:tag name="MMPROD_ID" val="10108"/>
  <p:tag name="MMPROD_TYPE" val="10018"/>
  <p:tag name="MMPROD_DATA" val="&lt;property id=&quot;10074&quot; value=&quot;0&quot;/&gt;&lt;property id=&quot;10193&quot; value=&quot;A&quot;/&gt;&lt;property id=&quot;10199&quot; value=&quot;0&quot;/&gt;&lt;object type=&quot;10049&quot; unique_id=&quot;10109&quot;&gt;&lt;property id=&quot;10020&quot; value=&quot;9&quot;/&gt;&lt;property id=&quot;10102&quot; value=&quot;0&quot;/&gt;&lt;property id=&quot;10191&quot; value=&quot;-1&quot;/&gt;&lt;/object&gt;"/>
  <p:tag name="MMPROD_COLLECTIONCONTAINERID" val="10105"/>
  <p:tag name="MMPROD_PARENTID" val="10330"/>
  <p:tag name="MMPROD_ANSWERLETTER" val="A) "/>
</p:tagLst>
</file>

<file path=ppt/tags/tag58.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4]]&gt;&lt;/Left&gt;&lt;Top&gt;&lt;![CDATA[174]]&gt;&lt;/Top&gt;&lt;/ChangeData&gt;"/>
  <p:tag name="MMPROD_ID" val="10110"/>
  <p:tag name="MMPROD_TYPE" val="10018"/>
  <p:tag name="MMPROD_DATA" val="&lt;property id=&quot;10074&quot; value=&quot;0&quot;/&gt;&lt;property id=&quot;10193&quot; value=&quot;B&quot;/&gt;&lt;property id=&quot;10199&quot; value=&quot;0&quot;/&gt;&lt;object type=&quot;10049&quot; unique_id=&quot;10111&quot;&gt;&lt;property id=&quot;10020&quot; value=&quot;9&quot;/&gt;&lt;property id=&quot;10102&quot; value=&quot;0&quot;/&gt;&lt;property id=&quot;10191&quot; value=&quot;-1&quot;/&gt;&lt;/object&gt;"/>
  <p:tag name="MMPROD_COLLECTIONCONTAINERID" val="10105"/>
  <p:tag name="MMPROD_PARENTID" val="10330"/>
  <p:tag name="MMPROD_ANSWERLETTER" val="B) "/>
</p:tagLst>
</file>

<file path=ppt/tags/tag59.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gt;&lt;/Left&gt;&lt;Top&gt;&lt;![CDATA[224.125]]&gt;&lt;/Top&gt;&lt;/ChangeData&gt;"/>
  <p:tag name="MMPROD_ID" val="10112"/>
  <p:tag name="MMPROD_TYPE" val="10018"/>
  <p:tag name="MMPROD_DATA" val="&lt;property id=&quot;10074&quot; value=&quot;1&quot;/&gt;&lt;property id=&quot;10193&quot; value=&quot;C&quot;/&gt;&lt;property id=&quot;10199&quot; value=&quot;0&quot;/&gt;&lt;object type=&quot;10049&quot; unique_id=&quot;10113&quot;&gt;&lt;property id=&quot;10020&quot; value=&quot;9&quot;/&gt;&lt;property id=&quot;10102&quot; value=&quot;0&quot;/&gt;&lt;property id=&quot;10191&quot; value=&quot;-1&quot;/&gt;&lt;/object&gt;"/>
  <p:tag name="MMPROD_COLLECTIONCONTAINERID" val="10105"/>
  <p:tag name="MMPROD_PARENTID" val="10330"/>
  <p:tag name="MMPROD_ANSWERLETTER" val="C) "/>
</p:tagLst>
</file>

<file path=ppt/tags/tag6.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8.mp3"/>
  <p:tag name="PPSNARRATION" val="8,533746686,C:\Documents and Settings\Admin\Desktop\Elea ( 24- 02-2015)\AMIN Elearning3( 27 02-2015)\BAI AMIN (A)\Media.ppcx"/>
</p:tagLst>
</file>

<file path=ppt/tags/tag60.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4]]&gt;&lt;/Left&gt;&lt;Top&gt;&lt;![CDATA[270]]&gt;&lt;/Top&gt;&lt;/ChangeData&gt;"/>
  <p:tag name="MMPROD_ID" val="10114"/>
  <p:tag name="MMPROD_TYPE" val="10018"/>
  <p:tag name="MMPROD_DATA" val="&lt;property id=&quot;10074&quot; value=&quot;0&quot;/&gt;&lt;property id=&quot;10193&quot; value=&quot;D&quot;/&gt;&lt;property id=&quot;10199&quot; value=&quot;0&quot;/&gt;&lt;object type=&quot;10049&quot; unique_id=&quot;10115&quot;&gt;&lt;property id=&quot;10020&quot; value=&quot;9&quot;/&gt;&lt;property id=&quot;10102&quot; value=&quot;0&quot;/&gt;&lt;property id=&quot;10191&quot; value=&quot;-1&quot;/&gt;&lt;/object&gt;"/>
  <p:tag name="MMPROD_COLLECTIONCONTAINERID" val="10105"/>
  <p:tag name="MMPROD_PARENTID" val="10330"/>
  <p:tag name="MMPROD_ANSWERLETTER" val="D) "/>
</p:tagLst>
</file>

<file path=ppt/tags/tag61.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62.xml><?xml version="1.0" encoding="utf-8"?>
<p:tagLst xmlns:a="http://schemas.openxmlformats.org/drawingml/2006/main" xmlns:r="http://schemas.openxmlformats.org/officeDocument/2006/relationships" xmlns:p="http://schemas.openxmlformats.org/presentationml/2006/main">
  <p:tag name="MMPROD_LASTVALUES" val="&lt;ChangeData&gt;&lt;Text&gt;&lt;![CDATA[5]]&gt;&lt;/Text&gt;&lt;FontSize&gt;&lt;![CDATA[28]]&gt;&lt;/FontSize&gt;&lt;Left&gt;&lt;![CDATA[122]]&gt;&lt;/Left&gt;&lt;Top&gt;&lt;![CDATA[271375]]&gt;&lt;/Top&gt;&lt;/ChangeData&gt;"/>
  <p:tag name="MMPROD_ABSOLUTEPOSITIONID" val="1024"/>
</p:tagLst>
</file>

<file path=ppt/tags/tag63.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64.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65.xml><?xml version="1.0" encoding="utf-8"?>
<p:tagLst xmlns:a="http://schemas.openxmlformats.org/drawingml/2006/main" xmlns:r="http://schemas.openxmlformats.org/officeDocument/2006/relationships" xmlns:p="http://schemas.openxmlformats.org/presentationml/2006/main">
  <p:tag name="MMPROD_LASTVALUES" val="&lt;ChangeData&gt;&lt;Text&gt;&lt;![CDATA[4]]&gt;&lt;/Text&gt;&lt;FontSize&gt;&lt;![CDATA[28]]&gt;&lt;/FontSize&gt;&lt;Left&gt;&lt;![CDATA[122]]&gt;&lt;/Left&gt;&lt;Top&gt;&lt;![CDATA[224125]]&gt;&lt;/Top&gt;&lt;/ChangeData&gt;"/>
  <p:tag name="MMPROD_ABSOLUTEPOSITIONID" val="1023"/>
</p:tagLst>
</file>

<file path=ppt/tags/tag66.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67.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68.xml><?xml version="1.0" encoding="utf-8"?>
<p:tagLst xmlns:a="http://schemas.openxmlformats.org/drawingml/2006/main" xmlns:r="http://schemas.openxmlformats.org/officeDocument/2006/relationships" xmlns:p="http://schemas.openxmlformats.org/presentationml/2006/main">
  <p:tag name="MMPROD_LASTVALUES" val="&lt;ChangeData&gt;&lt;Text&gt;&lt;![CDATA[3]]&gt;&lt;/Text&gt;&lt;FontSize&gt;&lt;![CDATA[28]]&gt;&lt;/FontSize&gt;&lt;Left&gt;&lt;![CDATA[121]]&gt;&lt;/Left&gt;&lt;Top&gt;&lt;![CDATA[176875]]&gt;&lt;/Top&gt;&lt;/ChangeData&gt;"/>
  <p:tag name="MMPROD_ABSOLUTEPOSITIONID" val="1022"/>
</p:tagLst>
</file>

<file path=ppt/tags/tag69.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Dlide9.mp3"/>
  <p:tag name="PPSNARRATION" val="9,533746686,C:\Documents and Settings\Admin\Desktop\Elea ( 24- 02-2015)\AMIN Elearning3( 27 02-2015)\BAI AMIN (A)\Media.ppcx"/>
</p:tagLst>
</file>

<file path=ppt/tags/tag70.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71.xml><?xml version="1.0" encoding="utf-8"?>
<p:tagLst xmlns:a="http://schemas.openxmlformats.org/drawingml/2006/main" xmlns:r="http://schemas.openxmlformats.org/officeDocument/2006/relationships" xmlns:p="http://schemas.openxmlformats.org/presentationml/2006/main">
  <p:tag name="MMPROD_LASTVALUES" val="&lt;ChangeData&gt;&lt;Text&gt;&lt;![CDATA[2]]&gt;&lt;/Text&gt;&lt;FontSize&gt;&lt;![CDATA[28]]&gt;&lt;/FontSize&gt;&lt;Left&gt;&lt;![CDATA[121]]&gt;&lt;/Left&gt;&lt;Top&gt;&lt;![CDATA[129625]]&gt;&lt;/Top&gt;&lt;/ChangeData&gt;"/>
  <p:tag name="MMPROD_ABSOLUTEPOSITIONID" val="1021"/>
</p:tagLst>
</file>

<file path=ppt/tags/tag72.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73.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xóa]]&gt;&lt;/Text&gt;&lt;FontSize&gt;&lt;![CDATA[14]]&gt;&lt;/FontSize&gt;&lt;Left&gt;&lt;![CDATA[595,75]]&gt;&lt;/Left&gt;&lt;Top&gt;&lt;![CDATA[452,25]]&gt;&lt;/Top&gt;&lt;/ChangeData&gt;"/>
</p:tagLst>
</file>

<file path=ppt/tags/tag74.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Gửi]]&gt;&lt;/Text&gt;&lt;FontSize&gt;&lt;![CDATA[14]]&gt;&lt;/FontSize&gt;&lt;Left&gt;&lt;![CDATA[498,625]]&gt;&lt;/Left&gt;&lt;Top&gt;&lt;![CDATA[452,25]]&gt;&lt;/Top&gt;&lt;/ChangeData&gt;"/>
</p:tagLst>
</file>

<file path=ppt/tags/tag75.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29.mp3"/>
  <p:tag name="PPSNARRATION" val="34,533746686,C:\Documents and Settings\Admin\Desktop\Elea ( 24- 02-2015)\AMIN Elearning3( 27 02-2015)\BAI AMIN (A)\Media.ppcx"/>
  <p:tag name="MMPROD_PASSDATA" val="&lt;object type=&quot;10050&quot; unique_id=&quot;10146&quot;&gt;&lt;property id=&quot;10020&quot; value=&quot;2&quot;/&gt;&lt;property id=&quot;10191&quot; value=&quot;-1&quot;/&gt;&lt;/object&gt;"/>
  <p:tag name="MMPROD_FAILDATA" val="&lt;object type=&quot;10051&quot; unique_id=&quot;10147&quot;&gt;&lt;property id=&quot;10020&quot; value=&quot;2&quot;/&gt;&lt;property id=&quot;10191&quot; value=&quot;-1&quot;/&gt;&lt;/object&gt;"/>
  <p:tag name="MMPROD_TYPE" val="10008"/>
  <p:tag name="MMPROD_DATA" val="&lt;property id=&quot;10026&quot; value=&quot;10&quot;/&gt;&lt;property id=&quot;10027&quot; value=&quot;Interaction10332&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1&quot;/&gt;&lt;property id=&quot;10207&quot; value=&quot;0&quot;/&gt;"/>
  <p:tag name="MMPROD_COLLECTIONCONTAINERID" val="10534"/>
  <p:tag name="MMPROD_PARENTID" val="10004"/>
  <p:tag name="MMPROD_PARENTQUESTIONGROUPID" val="10531"/>
  <p:tag name="QUIZCLIPSSOURCE" val="533746686,C:\Documents and Settings\Admin\Desktop\Elea ( 24- 02-2015)\AMIN Elearning3( 27 02-2015)\BAI AMIN (A)\Media.ppcx"/>
  <p:tag name="MMPROD_ID" val="10543"/>
  <p:tag name="MMPROD_LASTVALUES" val="&lt;ChangeData&gt;&lt;SlideID&gt;&lt;![CDATA[480]]&gt;&lt;/SlideID&gt;&lt;/ChangeData&gt;"/>
  <p:tag name="MMPROD_ANSWERCOUNT" val="4"/>
</p:tagLst>
</file>

<file path=ppt/tags/tag76.xml><?xml version="1.0" encoding="utf-8"?>
<p:tagLst xmlns:a="http://schemas.openxmlformats.org/drawingml/2006/main" xmlns:r="http://schemas.openxmlformats.org/officeDocument/2006/relationships" xmlns:p="http://schemas.openxmlformats.org/presentationml/2006/main">
  <p:tag name="MMPROD_ID" val="10144"/>
  <p:tag name="MMPROD_ABSOLUTEPOSITIONID" val="100"/>
  <p:tag name="MMPROD_LASTVALUES" val="&lt;ChangeData&gt;&lt;Text&gt;&lt;![CDATA[Câu 6: Để rửa lọ đựng anilin ta dùng:]]&gt;&lt;/Text&gt;&lt;FontSize&gt;&lt;![CDATA[28]]&gt;&lt;/FontSize&gt;&lt;Left&gt;&lt;![CDATA[0]]&gt;&lt;/Left&gt;&lt;Top&gt;&lt;![CDATA[0]]&gt;&lt;/Top&gt;&lt;/ChangeData&gt;"/>
</p:tagLst>
</file>

<file path=ppt/tags/tag77.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 Click vào bất cứ nơi nào để tiếp tục]]&gt;&lt;/Text&gt;&lt;FontSize&gt;&lt;![CDATA[18]]&gt;&lt;/FontSize&gt;&lt;Left&gt;&lt;![CDATA[0]]&gt;&lt;/Left&gt;&lt;Top&gt;&lt;![CDATA[0]]&gt;&lt;/Top&gt;&lt;/ChangeData&gt;"/>
</p:tagLst>
</file>

<file path=ppt/tags/tag78.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Không chính xác - Click vào bất cứ nơi nào để tiếp tục]]&gt;&lt;/Text&gt;&lt;FontSize&gt;&lt;![CDATA[18]]&gt;&lt;/FontSize&gt;&lt;Left&gt;&lt;![CDATA[0]]&gt;&lt;/Left&gt;&lt;Top&gt;&lt;![CDATA[0]]&gt;&lt;/Top&gt;&lt;/ChangeData&gt;"/>
</p:tagLst>
</file>

<file path=ppt/tags/tag79.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Bạn trả lời một cách chính xác!]]&gt;&lt;/Text&gt;&lt;FontSize&gt;&lt;![CDATA[18]]&gt;&lt;/FontSize&gt;&lt;Left&gt;&lt;![CDATA[0]]&gt;&lt;/Left&gt;&lt;Top&gt;&lt;![CDATA[0]]&gt;&lt;/Top&gt;&lt;/ChangeData&gt;"/>
</p:tagLst>
</file>

<file path=ppt/tags/tag8.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0.mp3"/>
  <p:tag name="PPSNARRATION" val="10,533746686,C:\Documents and Settings\Admin\Desktop\Elea ( 24- 02-2015)\AMIN Elearning3( 27 02-2015)\BAI AMIN (A)\Media.ppcx"/>
</p:tagLst>
</file>

<file path=ppt/tags/tag80.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gt;&lt;/Text&gt;&lt;FontSize&gt;&lt;![CDATA[18]]&gt;&lt;/FontSize&gt;&lt;Left&gt;&lt;![CDATA[0]]&gt;&lt;/Left&gt;&lt;Top&gt;&lt;![CDATA[0]]&gt;&lt;/Top&gt;&lt;/ChangeData&gt;"/>
</p:tagLst>
</file>

<file path=ppt/tags/tag81.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Câu trả lời đúng là:]]&gt;&lt;/Text&gt;&lt;FontSize&gt;&lt;![CDATA[18]]&gt;&lt;/FontSize&gt;&lt;Left&gt;&lt;![CDATA[0]]&gt;&lt;/Left&gt;&lt;Top&gt;&lt;![CDATA[0]]&gt;&lt;/Top&gt;&lt;/ChangeData&gt;"/>
</p:tagLst>
</file>

<file path=ppt/tags/tag82.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Bạn đã không trả lời câu hỏi này hoàn toàn]]&gt;&lt;/Text&gt;&lt;FontSize&gt;&lt;![CDATA[18]]&gt;&lt;/FontSize&gt;&lt;Left&gt;&lt;![CDATA[0]]&gt;&lt;/Left&gt;&lt;Top&gt;&lt;![CDATA[0]]&gt;&lt;/Top&gt;&lt;/ChangeData&gt;"/>
</p:tagLst>
</file>

<file path=ppt/tags/tag83.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trả lời các câu hỏi trước khi tiếp tục]]&gt;&lt;/Text&gt;&lt;FontSize&gt;&lt;![CDATA[18]]&gt;&lt;/FontSize&gt;&lt;Left&gt;&lt;![CDATA[0]]&gt;&lt;/Left&gt;&lt;Top&gt;&lt;![CDATA[0]]&gt;&lt;/Top&gt;&lt;/ChangeData&gt;"/>
</p:tagLst>
</file>

<file path=ppt/tags/tag84.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85.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86.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4]]&gt;&lt;/Left&gt;&lt;Top&gt;&lt;![CDATA[132]]&gt;&lt;/Top&gt;&lt;/ChangeData&gt;"/>
  <p:tag name="MMPROD_ID" val="10148"/>
  <p:tag name="MMPROD_TYPE" val="10018"/>
  <p:tag name="MMPROD_DATA" val="&lt;property id=&quot;10074&quot; value=&quot;0&quot;/&gt;&lt;property id=&quot;10193&quot; value=&quot;A&quot;/&gt;&lt;property id=&quot;10199&quot; value=&quot;0&quot;/&gt;&lt;object type=&quot;10049&quot; unique_id=&quot;10149&quot;&gt;&lt;property id=&quot;10020&quot; value=&quot;9&quot;/&gt;&lt;property id=&quot;10102&quot; value=&quot;0&quot;/&gt;&lt;property id=&quot;10191&quot; value=&quot;-1&quot;/&gt;&lt;/object&gt;"/>
  <p:tag name="MMPROD_COLLECTIONCONTAINERID" val="10145"/>
  <p:tag name="MMPROD_PARENTID" val="10332"/>
  <p:tag name="MMPROD_ANSWERLETTER" val="A) "/>
</p:tagLst>
</file>

<file path=ppt/tags/tag87.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4]]&gt;&lt;/Left&gt;&lt;Top&gt;&lt;![CDATA[174]]&gt;&lt;/Top&gt;&lt;/ChangeData&gt;"/>
  <p:tag name="MMPROD_ID" val="10150"/>
  <p:tag name="MMPROD_TYPE" val="10018"/>
  <p:tag name="MMPROD_DATA" val="&lt;property id=&quot;10074&quot; value=&quot;1&quot;/&gt;&lt;property id=&quot;10193&quot; value=&quot;B&quot;/&gt;&lt;property id=&quot;10199&quot; value=&quot;0&quot;/&gt;&lt;object type=&quot;10049&quot; unique_id=&quot;10151&quot;&gt;&lt;property id=&quot;10020&quot; value=&quot;9&quot;/&gt;&lt;property id=&quot;10102&quot; value=&quot;0&quot;/&gt;&lt;property id=&quot;10191&quot; value=&quot;-1&quot;/&gt;&lt;/object&gt;"/>
  <p:tag name="MMPROD_COLLECTIONCONTAINERID" val="10145"/>
  <p:tag name="MMPROD_PARENTID" val="10332"/>
  <p:tag name="MMPROD_ANSWERLETTER" val="B) "/>
</p:tagLst>
</file>

<file path=ppt/tags/tag88.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0]]&gt;&lt;/Left&gt;&lt;Top&gt;&lt;![CDATA[222]]&gt;&lt;/Top&gt;&lt;/ChangeData&gt;"/>
  <p:tag name="MMPROD_ID" val="10152"/>
  <p:tag name="MMPROD_TYPE" val="10018"/>
  <p:tag name="MMPROD_DATA" val="&lt;property id=&quot;10074&quot; value=&quot;0&quot;/&gt;&lt;property id=&quot;10193&quot; value=&quot;C&quot;/&gt;&lt;property id=&quot;10199&quot; value=&quot;0&quot;/&gt;&lt;object type=&quot;10049&quot; unique_id=&quot;10153&quot;&gt;&lt;property id=&quot;10020&quot; value=&quot;9&quot;/&gt;&lt;property id=&quot;10102&quot; value=&quot;0&quot;/&gt;&lt;property id=&quot;10191&quot; value=&quot;-1&quot;/&gt;&lt;/object&gt;"/>
  <p:tag name="MMPROD_COLLECTIONCONTAINERID" val="10145"/>
  <p:tag name="MMPROD_PARENTID" val="10332"/>
  <p:tag name="MMPROD_ANSWERLETTER" val="C) "/>
</p:tagLst>
</file>

<file path=ppt/tags/tag89.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4]]&gt;&lt;/Left&gt;&lt;Top&gt;&lt;![CDATA[270]]&gt;&lt;/Top&gt;&lt;/ChangeData&gt;"/>
  <p:tag name="MMPROD_ID" val="10154"/>
  <p:tag name="MMPROD_TYPE" val="10018"/>
  <p:tag name="MMPROD_DATA" val="&lt;property id=&quot;10074&quot; value=&quot;0&quot;/&gt;&lt;property id=&quot;10193&quot; value=&quot;D&quot;/&gt;&lt;property id=&quot;10199&quot; value=&quot;0&quot;/&gt;&lt;object type=&quot;10049&quot; unique_id=&quot;10155&quot;&gt;&lt;property id=&quot;10020&quot; value=&quot;9&quot;/&gt;&lt;property id=&quot;10102&quot; value=&quot;0&quot;/&gt;&lt;property id=&quot;10191&quot; value=&quot;-1&quot;/&gt;&lt;/object&gt;"/>
  <p:tag name="MMPROD_COLLECTIONCONTAINERID" val="10145"/>
  <p:tag name="MMPROD_PARENTID" val="10332"/>
  <p:tag name="MMPROD_ANSWERLETTER" val="D) "/>
</p:tagLst>
</file>

<file path=ppt/tags/tag9.xml><?xml version="1.0" encoding="utf-8"?>
<p:tagLst xmlns:a="http://schemas.openxmlformats.org/drawingml/2006/main" xmlns:r="http://schemas.openxmlformats.org/officeDocument/2006/relationships" xmlns:p="http://schemas.openxmlformats.org/presentationml/2006/main">
  <p:tag name="PPSNARRATIONPROPS" val="C:\Documents and Settings\Admin\Desktop\Elea ( 24- 02-2015)\AMIN Elearning3( 24- 02-2015)\Ghi âm\Slide12.mp3"/>
  <p:tag name="PPSNARRATION" val="12,533746686,C:\Documents and Settings\Admin\Desktop\Elea ( 24- 02-2015)\AMIN Elearning3( 27 02-2015)\BAI AMIN (A)\Media.ppcx"/>
</p:tagLst>
</file>

<file path=ppt/tags/tag90.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91.xml><?xml version="1.0" encoding="utf-8"?>
<p:tagLst xmlns:a="http://schemas.openxmlformats.org/drawingml/2006/main" xmlns:r="http://schemas.openxmlformats.org/officeDocument/2006/relationships" xmlns:p="http://schemas.openxmlformats.org/presentationml/2006/main">
  <p:tag name="MMPROD_LASTVALUES" val="&lt;ChangeData&gt;&lt;Text&gt;&lt;![CDATA[Dung dịch NaOH loãng]]&gt;&lt;/Text&gt;&lt;FontSize&gt;&lt;![CDATA[28]]&gt;&lt;/FontSize&gt;&lt;Left&gt;&lt;![CDATA[122]]&gt;&lt;/Left&gt;&lt;Top&gt;&lt;![CDATA[271375]]&gt;&lt;/Top&gt;&lt;/ChangeData&gt;"/>
  <p:tag name="MMPROD_ABSOLUTEPOSITIONID" val="1024"/>
</p:tagLst>
</file>

<file path=ppt/tags/tag92.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93.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94.xml><?xml version="1.0" encoding="utf-8"?>
<p:tagLst xmlns:a="http://schemas.openxmlformats.org/drawingml/2006/main" xmlns:r="http://schemas.openxmlformats.org/officeDocument/2006/relationships" xmlns:p="http://schemas.openxmlformats.org/presentationml/2006/main">
  <p:tag name="MMPROD_LASTVALUES" val="&lt;ChangeData&gt;&lt;Text&gt;&lt;![CDATA[Dung dịch NH3 loãng]]&gt;&lt;/Text&gt;&lt;FontSize&gt;&lt;![CDATA[28]]&gt;&lt;/FontSize&gt;&lt;Left&gt;&lt;![CDATA[122]]&gt;&lt;/Left&gt;&lt;Top&gt;&lt;![CDATA[224125]]&gt;&lt;/Top&gt;&lt;/ChangeData&gt;"/>
  <p:tag name="MMPROD_ABSOLUTEPOSITIONID" val="1023"/>
</p:tagLst>
</file>

<file path=ppt/tags/tag95.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96.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97.xml><?xml version="1.0" encoding="utf-8"?>
<p:tagLst xmlns:a="http://schemas.openxmlformats.org/drawingml/2006/main" xmlns:r="http://schemas.openxmlformats.org/officeDocument/2006/relationships" xmlns:p="http://schemas.openxmlformats.org/presentationml/2006/main">
  <p:tag name="MMPROD_LASTVALUES" val="&lt;ChangeData&gt;&lt;Text&gt;&lt;![CDATA[Dung dịch HCl loãng]]&gt;&lt;/Text&gt;&lt;FontSize&gt;&lt;![CDATA[28]]&gt;&lt;/FontSize&gt;&lt;Left&gt;&lt;![CDATA[121]]&gt;&lt;/Left&gt;&lt;Top&gt;&lt;![CDATA[176875]]&gt;&lt;/Top&gt;&lt;/ChangeData&gt;"/>
  <p:tag name="MMPROD_ABSOLUTEPOSITIONID" val="1022"/>
</p:tagLst>
</file>

<file path=ppt/tags/tag9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99.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7186</TotalTime>
  <Words>2305</Words>
  <Application>Microsoft Office PowerPoint</Application>
  <PresentationFormat>On-screen Show (4:3)</PresentationFormat>
  <Paragraphs>444</Paragraphs>
  <Slides>33</Slides>
  <Notes>3</Notes>
  <HiddenSlides>0</HiddenSlides>
  <MMClips>3</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38" baseType="lpstr">
      <vt:lpstr>Equity</vt:lpstr>
      <vt:lpstr>Office Theme</vt:lpstr>
      <vt:lpstr>Concourse</vt:lpstr>
      <vt:lpstr>1_Office Theme</vt:lpstr>
      <vt:lpstr>Chem3D XML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1: Điền từ thích hợp vào chỗ trống</vt:lpstr>
      <vt:lpstr>Câu 3: Số đồng phân amin bậc một ứng với công thức phân tử C4H11N có là:</vt:lpstr>
      <vt:lpstr>Câu 6: Để rửa lọ đựng anilin ta dùng:</vt:lpstr>
      <vt:lpstr>Câu 7: Sự sắp xếp nào theo trật tự tăng dần lực bazơ của các trường hợp chất sau đây đúng?</vt:lpstr>
      <vt:lpstr>Câu 8: C2H5NH2 trong nước không phản ứng với chất nào trong số các chất sau?</vt:lpstr>
      <vt:lpstr>Câu 9: Cho 8,85g một amin đơn chức X tác dụng với dung dịch HCl dư, thu được dung dịch chứa 14,325g muối. Công thức phân tử của X là? </vt:lpstr>
      <vt:lpstr>Câu 10: Cho 4,5g C2H5NH2 tác dụng vừa đủ với dung dịch HCl, khối lượng muối thu được là:</vt:lpstr>
      <vt:lpstr>KẾT QUẢ</vt:lpstr>
      <vt:lpstr>PowerPoint Presentation</vt:lpstr>
      <vt:lpstr>PowerPoint Presentation</vt:lpstr>
    </vt:vector>
  </TitlesOfParts>
  <Company>&lt;arabianhorse&gt;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Giang Son Co., Ltd</dc:creator>
  <cp:lastModifiedBy>TITI COMPUTER</cp:lastModifiedBy>
  <cp:revision>545</cp:revision>
  <dcterms:created xsi:type="dcterms:W3CDTF">2012-10-01T09:22:22Z</dcterms:created>
  <dcterms:modified xsi:type="dcterms:W3CDTF">2021-10-03T14:09:07Z</dcterms:modified>
</cp:coreProperties>
</file>